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43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ction" id="{2D57838B-89C4-47CB-BF84-0205D15CF066}">
          <p14:sldIdLst>
            <p14:sldId id="3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ge van Baarsen" initials="IvB" lastIdx="5" clrIdx="0">
    <p:extLst>
      <p:ext uri="{19B8F6BF-5375-455C-9EA6-DF929625EA0E}">
        <p15:presenceInfo xmlns:p15="http://schemas.microsoft.com/office/powerpoint/2012/main" userId="S-1-5-21-1138016961-296497126-3378124630-27223" providerId="AD"/>
      </p:ext>
    </p:extLst>
  </p:cmAuthor>
  <p:cmAuthor id="2" name="Ilse de Groot" initials="IdG" lastIdx="6" clrIdx="1">
    <p:extLst>
      <p:ext uri="{19B8F6BF-5375-455C-9EA6-DF929625EA0E}">
        <p15:presenceInfo xmlns:p15="http://schemas.microsoft.com/office/powerpoint/2012/main" userId="S-1-5-21-2890558824-3927818043-3374662254-1188" providerId="AD"/>
      </p:ext>
    </p:extLst>
  </p:cmAuthor>
  <p:cmAuthor id="3" name="Magdalena Mical" initials="MM" lastIdx="4" clrIdx="2">
    <p:extLst>
      <p:ext uri="{19B8F6BF-5375-455C-9EA6-DF929625EA0E}">
        <p15:presenceInfo xmlns:p15="http://schemas.microsoft.com/office/powerpoint/2012/main" userId="S-1-5-21-1138016961-296497126-3378124630-80885" providerId="AD"/>
      </p:ext>
    </p:extLst>
  </p:cmAuthor>
  <p:cmAuthor id="4" name="Skanda Kock" initials="SK" lastIdx="1" clrIdx="3">
    <p:extLst>
      <p:ext uri="{19B8F6BF-5375-455C-9EA6-DF929625EA0E}">
        <p15:presenceInfo xmlns:p15="http://schemas.microsoft.com/office/powerpoint/2012/main" userId="S-1-5-21-1138016961-296497126-3378124630-621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C1ED"/>
    <a:srgbClr val="C7A1E3"/>
    <a:srgbClr val="F8FCFE"/>
    <a:srgbClr val="7693B9"/>
    <a:srgbClr val="62B5E5"/>
    <a:srgbClr val="001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Stijl, gemiddeld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99" autoAdjust="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6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Halušková" userId="dd79fc199f08bfdc" providerId="LiveId" clId="{10D7FF00-B417-46EA-869E-65828AB94FB9}"/>
    <pc:docChg chg="modSld">
      <pc:chgData name="Lucie Halušková" userId="dd79fc199f08bfdc" providerId="LiveId" clId="{10D7FF00-B417-46EA-869E-65828AB94FB9}" dt="2024-08-12T11:05:57.488" v="2" actId="14100"/>
      <pc:docMkLst>
        <pc:docMk/>
      </pc:docMkLst>
      <pc:sldChg chg="addSp modSp mod">
        <pc:chgData name="Lucie Halušková" userId="dd79fc199f08bfdc" providerId="LiveId" clId="{10D7FF00-B417-46EA-869E-65828AB94FB9}" dt="2024-08-12T11:05:57.488" v="2" actId="14100"/>
        <pc:sldMkLst>
          <pc:docMk/>
          <pc:sldMk cId="1230466306" sldId="343"/>
        </pc:sldMkLst>
        <pc:spChg chg="add mod">
          <ac:chgData name="Lucie Halušková" userId="dd79fc199f08bfdc" providerId="LiveId" clId="{10D7FF00-B417-46EA-869E-65828AB94FB9}" dt="2024-08-12T11:05:57.488" v="2" actId="14100"/>
          <ac:spMkLst>
            <pc:docMk/>
            <pc:sldMk cId="1230466306" sldId="343"/>
            <ac:spMk id="4" creationId="{0D93FA68-AD59-8E88-FDB8-ECF5212D73E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B9A75-0C46-4665-BD17-47F83CDC80FA}" type="datetimeFigureOut">
              <a:rPr lang="nl-NL" smtClean="0"/>
              <a:t>12-8-2024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8C24F-6531-4D7D-961A-23A45573032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1225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596BC-FA37-459B-A0D2-0B7FE8790135}" type="datetimeFigureOut">
              <a:rPr lang="nl-NL" smtClean="0"/>
              <a:t>12-8-2024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D7F65-5299-4383-99A9-3EF851E1080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1312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544D7F65-5299-4383-99A9-3EF851E1080D}" type="slidenum">
              <a:rPr/>
              <a:t>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20338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A75972-73CC-4A0A-9567-F2B4412F0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1E23-58A0-4A02-B697-903C54FF9C91}" type="datetime1">
              <a:rPr lang="en-GB" noProof="0" smtClean="0"/>
              <a:t>12/08/2024</a:t>
            </a:fld>
            <a:endParaRPr lang="en-GB" noProof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7A43D8-7ED9-442E-BF69-FF8902703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TEMPLATE-SET ACTION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6B08DF-E31D-400F-9D49-014B2090B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0FE45-509C-4BDF-9EDE-64426F8DF3D2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6DE5EA5-27BD-42F3-BD1D-C1E35D802DEE}"/>
              </a:ext>
            </a:extLst>
          </p:cNvPr>
          <p:cNvSpPr txBox="1"/>
          <p:nvPr userDrawn="1"/>
        </p:nvSpPr>
        <p:spPr>
          <a:xfrm>
            <a:off x="5343773" y="-885712"/>
            <a:ext cx="1504488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200" b="0" spc="50" baseline="0" noProof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TITLE DIA</a:t>
            </a:r>
          </a:p>
        </p:txBody>
      </p:sp>
      <p:sp>
        <p:nvSpPr>
          <p:cNvPr id="120" name="Vrije vorm 119"/>
          <p:cNvSpPr/>
          <p:nvPr userDrawn="1"/>
        </p:nvSpPr>
        <p:spPr>
          <a:xfrm>
            <a:off x="0" y="0"/>
            <a:ext cx="12230050" cy="6858000"/>
          </a:xfrm>
          <a:custGeom>
            <a:avLst/>
            <a:gdLst>
              <a:gd name="connsiteX0" fmla="*/ 0 w 12230050"/>
              <a:gd name="connsiteY0" fmla="*/ 0 h 6858000"/>
              <a:gd name="connsiteX1" fmla="*/ 12230050 w 12230050"/>
              <a:gd name="connsiteY1" fmla="*/ 0 h 6858000"/>
              <a:gd name="connsiteX2" fmla="*/ 9921566 w 12230050"/>
              <a:gd name="connsiteY2" fmla="*/ 6858000 h 6858000"/>
              <a:gd name="connsiteX3" fmla="*/ 0 w 122300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30050" h="6858000">
                <a:moveTo>
                  <a:pt x="0" y="0"/>
                </a:moveTo>
                <a:lnTo>
                  <a:pt x="12230050" y="0"/>
                </a:lnTo>
                <a:lnTo>
                  <a:pt x="992156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84" name="Tijdelijke aanduiding voor tekst 6">
            <a:extLst>
              <a:ext uri="{FF2B5EF4-FFF2-40B4-BE49-F238E27FC236}">
                <a16:creationId xmlns:a16="http://schemas.microsoft.com/office/drawing/2014/main" id="{B477BC68-D94E-4F7A-855C-FAFB75A94316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52472" y="4045611"/>
            <a:ext cx="540000" cy="28800"/>
          </a:xfr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 sz="3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/>
              <a:t>(Leeg)</a:t>
            </a:r>
          </a:p>
        </p:txBody>
      </p:sp>
      <p:sp>
        <p:nvSpPr>
          <p:cNvPr id="85" name="Tijdelijke aanduiding voor tekst 412">
            <a:extLst>
              <a:ext uri="{FF2B5EF4-FFF2-40B4-BE49-F238E27FC236}">
                <a16:creationId xmlns:a16="http://schemas.microsoft.com/office/drawing/2014/main" id="{95A718C5-CD62-4FFD-88E7-36654B191943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52473" y="3738461"/>
            <a:ext cx="5288634" cy="260328"/>
          </a:xfrm>
        </p:spPr>
        <p:txBody>
          <a:bodyPr anchor="t"/>
          <a:lstStyle>
            <a:lvl1pPr marL="0" indent="0">
              <a:lnSpc>
                <a:spcPct val="80000"/>
              </a:lnSpc>
              <a:buNone/>
              <a:defRPr sz="16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Insert name of speaker or subtitel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EFA4AD-513F-4FA2-94D5-B906A27FAE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5246" y="2306078"/>
            <a:ext cx="5295861" cy="1263618"/>
          </a:xfrm>
        </p:spPr>
        <p:txBody>
          <a:bodyPr anchor="b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Title presentation</a:t>
            </a:r>
          </a:p>
        </p:txBody>
      </p:sp>
      <p:sp>
        <p:nvSpPr>
          <p:cNvPr id="54" name="Tijdelijke aanduiding voor afbeelding 12">
            <a:extLst>
              <a:ext uri="{FF2B5EF4-FFF2-40B4-BE49-F238E27FC236}">
                <a16:creationId xmlns:a16="http://schemas.microsoft.com/office/drawing/2014/main" id="{2BAD607F-F5B2-498C-89F3-EE5F44865F24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341818" y="-1"/>
            <a:ext cx="5872703" cy="6858001"/>
          </a:xfrm>
          <a:custGeom>
            <a:avLst/>
            <a:gdLst>
              <a:gd name="connsiteX0" fmla="*/ 0 w 5869207"/>
              <a:gd name="connsiteY0" fmla="*/ 6858001 h 6858001"/>
              <a:gd name="connsiteX1" fmla="*/ 2257004 w 5869207"/>
              <a:gd name="connsiteY1" fmla="*/ 0 h 6858001"/>
              <a:gd name="connsiteX2" fmla="*/ 5869207 w 5869207"/>
              <a:gd name="connsiteY2" fmla="*/ 0 h 6858001"/>
              <a:gd name="connsiteX3" fmla="*/ 3612203 w 5869207"/>
              <a:gd name="connsiteY3" fmla="*/ 6858001 h 6858001"/>
              <a:gd name="connsiteX4" fmla="*/ 0 w 5869207"/>
              <a:gd name="connsiteY4" fmla="*/ 6858001 h 6858001"/>
              <a:gd name="connsiteX0" fmla="*/ 0 w 5869207"/>
              <a:gd name="connsiteY0" fmla="*/ 6858001 h 6863196"/>
              <a:gd name="connsiteX1" fmla="*/ 2257004 w 5869207"/>
              <a:gd name="connsiteY1" fmla="*/ 0 h 6863196"/>
              <a:gd name="connsiteX2" fmla="*/ 5869207 w 5869207"/>
              <a:gd name="connsiteY2" fmla="*/ 0 h 6863196"/>
              <a:gd name="connsiteX3" fmla="*/ 5861834 w 5869207"/>
              <a:gd name="connsiteY3" fmla="*/ 6863196 h 6863196"/>
              <a:gd name="connsiteX4" fmla="*/ 0 w 5869207"/>
              <a:gd name="connsiteY4" fmla="*/ 6858001 h 6863196"/>
              <a:gd name="connsiteX0" fmla="*/ 0 w 5872703"/>
              <a:gd name="connsiteY0" fmla="*/ 6858001 h 6858001"/>
              <a:gd name="connsiteX1" fmla="*/ 2257004 w 5872703"/>
              <a:gd name="connsiteY1" fmla="*/ 0 h 6858001"/>
              <a:gd name="connsiteX2" fmla="*/ 5869207 w 5872703"/>
              <a:gd name="connsiteY2" fmla="*/ 0 h 6858001"/>
              <a:gd name="connsiteX3" fmla="*/ 5872225 w 5872703"/>
              <a:gd name="connsiteY3" fmla="*/ 6858001 h 6858001"/>
              <a:gd name="connsiteX4" fmla="*/ 0 w 5872703"/>
              <a:gd name="connsiteY4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72703" h="6858001">
                <a:moveTo>
                  <a:pt x="0" y="6858001"/>
                </a:moveTo>
                <a:lnTo>
                  <a:pt x="2257004" y="0"/>
                </a:lnTo>
                <a:lnTo>
                  <a:pt x="5869207" y="0"/>
                </a:lnTo>
                <a:cubicBezTo>
                  <a:pt x="5866749" y="2287732"/>
                  <a:pt x="5874683" y="4570269"/>
                  <a:pt x="5872225" y="6858001"/>
                </a:cubicBezTo>
                <a:lnTo>
                  <a:pt x="0" y="685800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tIns="277200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50" b="1" baseline="0"/>
            </a:lvl1pPr>
          </a:lstStyle>
          <a:p>
            <a:r>
              <a:rPr lang="en-GB" noProof="0"/>
              <a:t>Click on the icon </a:t>
            </a:r>
            <a:br>
              <a:rPr lang="en-GB" noProof="0"/>
            </a:br>
            <a:r>
              <a:rPr lang="en-GB" noProof="0"/>
              <a:t>to insert an image</a:t>
            </a:r>
          </a:p>
        </p:txBody>
      </p:sp>
    </p:spTree>
    <p:extLst>
      <p:ext uri="{BB962C8B-B14F-4D97-AF65-F5344CB8AC3E}">
        <p14:creationId xmlns:p14="http://schemas.microsoft.com/office/powerpoint/2010/main" val="3285595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HOTO (50% / 50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insert title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TEMPLATE-SET ACTION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6DE5EA5-27BD-42F3-BD1D-C1E35D802DEE}"/>
              </a:ext>
            </a:extLst>
          </p:cNvPr>
          <p:cNvSpPr txBox="1"/>
          <p:nvPr userDrawn="1"/>
        </p:nvSpPr>
        <p:spPr>
          <a:xfrm>
            <a:off x="4492934" y="-885712"/>
            <a:ext cx="3206172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200" b="0" spc="50" baseline="0" noProof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TEXT WITH PHOTO (50% / 50%)</a:t>
            </a:r>
          </a:p>
        </p:txBody>
      </p:sp>
      <p:sp>
        <p:nvSpPr>
          <p:cNvPr id="9" name="Tijdelijke aanduiding voor verticale tekst 2">
            <a:extLst>
              <a:ext uri="{FF2B5EF4-FFF2-40B4-BE49-F238E27FC236}">
                <a16:creationId xmlns:a16="http://schemas.microsoft.com/office/drawing/2014/main" id="{FDD826C5-0082-44A8-A23D-491166C08D5B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444500" y="1464994"/>
            <a:ext cx="5424706" cy="4469349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Bullet 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Reading text</a:t>
            </a:r>
          </a:p>
          <a:p>
            <a:pPr lvl="3"/>
            <a:r>
              <a:rPr lang="en-GB" noProof="0" dirty="0"/>
              <a:t>Subtitle</a:t>
            </a:r>
          </a:p>
          <a:p>
            <a:pPr lvl="4"/>
            <a:r>
              <a:rPr lang="en-GB" noProof="0" dirty="0"/>
              <a:t>Numerical bullet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Sub-sub-bullet</a:t>
            </a:r>
          </a:p>
          <a:p>
            <a:pPr lvl="7"/>
            <a:r>
              <a:rPr lang="en-GB" noProof="0" dirty="0"/>
              <a:t>Reading text</a:t>
            </a:r>
          </a:p>
          <a:p>
            <a:pPr lvl="8"/>
            <a:r>
              <a:rPr lang="en-GB" noProof="0" dirty="0"/>
              <a:t>Subtitle</a:t>
            </a:r>
          </a:p>
        </p:txBody>
      </p:sp>
      <p:sp>
        <p:nvSpPr>
          <p:cNvPr id="57" name="Vrije vorm 19">
            <a:extLst>
              <a:ext uri="{FF2B5EF4-FFF2-40B4-BE49-F238E27FC236}">
                <a16:creationId xmlns:a16="http://schemas.microsoft.com/office/drawing/2014/main" id="{E1B0225C-C0AD-40DC-A73B-B8E827D01ACB}"/>
              </a:ext>
            </a:extLst>
          </p:cNvPr>
          <p:cNvSpPr/>
          <p:nvPr userDrawn="1"/>
        </p:nvSpPr>
        <p:spPr>
          <a:xfrm>
            <a:off x="5975667" y="768665"/>
            <a:ext cx="453585" cy="320040"/>
          </a:xfrm>
          <a:custGeom>
            <a:avLst/>
            <a:gdLst>
              <a:gd name="connsiteX0" fmla="*/ 0 w 7182174"/>
              <a:gd name="connsiteY0" fmla="*/ 0 h 320040"/>
              <a:gd name="connsiteX1" fmla="*/ 7182174 w 7182174"/>
              <a:gd name="connsiteY1" fmla="*/ 0 h 320040"/>
              <a:gd name="connsiteX2" fmla="*/ 7074349 w 7182174"/>
              <a:gd name="connsiteY2" fmla="*/ 320040 h 320040"/>
              <a:gd name="connsiteX3" fmla="*/ 0 w 7182174"/>
              <a:gd name="connsiteY3" fmla="*/ 320040 h 320040"/>
              <a:gd name="connsiteX0" fmla="*/ 0 w 7182174"/>
              <a:gd name="connsiteY0" fmla="*/ 0 h 320040"/>
              <a:gd name="connsiteX1" fmla="*/ 7182174 w 7182174"/>
              <a:gd name="connsiteY1" fmla="*/ 0 h 320040"/>
              <a:gd name="connsiteX2" fmla="*/ 4625388 w 7182174"/>
              <a:gd name="connsiteY2" fmla="*/ 320040 h 320040"/>
              <a:gd name="connsiteX3" fmla="*/ 0 w 7182174"/>
              <a:gd name="connsiteY3" fmla="*/ 320040 h 320040"/>
              <a:gd name="connsiteX4" fmla="*/ 0 w 7182174"/>
              <a:gd name="connsiteY4" fmla="*/ 0 h 320040"/>
              <a:gd name="connsiteX0" fmla="*/ 0 w 7182174"/>
              <a:gd name="connsiteY0" fmla="*/ 0 h 320040"/>
              <a:gd name="connsiteX1" fmla="*/ 7182174 w 7182174"/>
              <a:gd name="connsiteY1" fmla="*/ 0 h 320040"/>
              <a:gd name="connsiteX2" fmla="*/ 5398748 w 7182174"/>
              <a:gd name="connsiteY2" fmla="*/ 320040 h 320040"/>
              <a:gd name="connsiteX3" fmla="*/ 0 w 7182174"/>
              <a:gd name="connsiteY3" fmla="*/ 320040 h 320040"/>
              <a:gd name="connsiteX4" fmla="*/ 0 w 7182174"/>
              <a:gd name="connsiteY4" fmla="*/ 0 h 32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82174" h="320040">
                <a:moveTo>
                  <a:pt x="0" y="0"/>
                </a:moveTo>
                <a:lnTo>
                  <a:pt x="7182174" y="0"/>
                </a:lnTo>
                <a:lnTo>
                  <a:pt x="5398748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noProof="0"/>
          </a:p>
        </p:txBody>
      </p:sp>
      <p:sp>
        <p:nvSpPr>
          <p:cNvPr id="59" name="Tijdelijke aanduiding voor afbeelding 12">
            <a:extLst>
              <a:ext uri="{FF2B5EF4-FFF2-40B4-BE49-F238E27FC236}">
                <a16:creationId xmlns:a16="http://schemas.microsoft.com/office/drawing/2014/main" id="{1BEE4D2E-7A1B-4E28-980B-48099B7AD41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330383" y="1286743"/>
            <a:ext cx="5861617" cy="5571257"/>
          </a:xfrm>
          <a:custGeom>
            <a:avLst/>
            <a:gdLst>
              <a:gd name="connsiteX0" fmla="*/ 0 w 4180045"/>
              <a:gd name="connsiteY0" fmla="*/ 5571256 h 5571256"/>
              <a:gd name="connsiteX1" fmla="*/ 1831069 w 4180045"/>
              <a:gd name="connsiteY1" fmla="*/ 0 h 5571256"/>
              <a:gd name="connsiteX2" fmla="*/ 4180045 w 4180045"/>
              <a:gd name="connsiteY2" fmla="*/ 0 h 5571256"/>
              <a:gd name="connsiteX3" fmla="*/ 2348976 w 4180045"/>
              <a:gd name="connsiteY3" fmla="*/ 5571256 h 5571256"/>
              <a:gd name="connsiteX4" fmla="*/ 0 w 4180045"/>
              <a:gd name="connsiteY4" fmla="*/ 5571256 h 5571256"/>
              <a:gd name="connsiteX0" fmla="*/ 0 w 4180045"/>
              <a:gd name="connsiteY0" fmla="*/ 5571256 h 5571256"/>
              <a:gd name="connsiteX1" fmla="*/ 1831069 w 4180045"/>
              <a:gd name="connsiteY1" fmla="*/ 0 h 5571256"/>
              <a:gd name="connsiteX2" fmla="*/ 4180045 w 4180045"/>
              <a:gd name="connsiteY2" fmla="*/ 0 h 5571256"/>
              <a:gd name="connsiteX3" fmla="*/ 4177776 w 4180045"/>
              <a:gd name="connsiteY3" fmla="*/ 5571256 h 5571256"/>
              <a:gd name="connsiteX4" fmla="*/ 0 w 4180045"/>
              <a:gd name="connsiteY4" fmla="*/ 5571256 h 5571256"/>
              <a:gd name="connsiteX0" fmla="*/ 0 w 5892731"/>
              <a:gd name="connsiteY0" fmla="*/ 5571256 h 5571256"/>
              <a:gd name="connsiteX1" fmla="*/ 1831069 w 5892731"/>
              <a:gd name="connsiteY1" fmla="*/ 0 h 5571256"/>
              <a:gd name="connsiteX2" fmla="*/ 5892731 w 5892731"/>
              <a:gd name="connsiteY2" fmla="*/ 0 h 5571256"/>
              <a:gd name="connsiteX3" fmla="*/ 4177776 w 5892731"/>
              <a:gd name="connsiteY3" fmla="*/ 5571256 h 5571256"/>
              <a:gd name="connsiteX4" fmla="*/ 0 w 5892731"/>
              <a:gd name="connsiteY4" fmla="*/ 5571256 h 5571256"/>
              <a:gd name="connsiteX0" fmla="*/ 0 w 5892731"/>
              <a:gd name="connsiteY0" fmla="*/ 5571256 h 5585771"/>
              <a:gd name="connsiteX1" fmla="*/ 1831069 w 5892731"/>
              <a:gd name="connsiteY1" fmla="*/ 0 h 5585771"/>
              <a:gd name="connsiteX2" fmla="*/ 5892731 w 5892731"/>
              <a:gd name="connsiteY2" fmla="*/ 0 h 5585771"/>
              <a:gd name="connsiteX3" fmla="*/ 5875947 w 5892731"/>
              <a:gd name="connsiteY3" fmla="*/ 5585771 h 5585771"/>
              <a:gd name="connsiteX4" fmla="*/ 0 w 5892731"/>
              <a:gd name="connsiteY4" fmla="*/ 5571256 h 5585771"/>
              <a:gd name="connsiteX0" fmla="*/ 0 w 5905006"/>
              <a:gd name="connsiteY0" fmla="*/ 5571256 h 5585771"/>
              <a:gd name="connsiteX1" fmla="*/ 1831069 w 5905006"/>
              <a:gd name="connsiteY1" fmla="*/ 0 h 5585771"/>
              <a:gd name="connsiteX2" fmla="*/ 5892731 w 5905006"/>
              <a:gd name="connsiteY2" fmla="*/ 0 h 5585771"/>
              <a:gd name="connsiteX3" fmla="*/ 5904976 w 5905006"/>
              <a:gd name="connsiteY3" fmla="*/ 5585771 h 5585771"/>
              <a:gd name="connsiteX4" fmla="*/ 0 w 5905006"/>
              <a:gd name="connsiteY4" fmla="*/ 5571256 h 5585771"/>
              <a:gd name="connsiteX0" fmla="*/ 0 w 5892731"/>
              <a:gd name="connsiteY0" fmla="*/ 5571256 h 5585771"/>
              <a:gd name="connsiteX1" fmla="*/ 1831069 w 5892731"/>
              <a:gd name="connsiteY1" fmla="*/ 0 h 5585771"/>
              <a:gd name="connsiteX2" fmla="*/ 5892731 w 5892731"/>
              <a:gd name="connsiteY2" fmla="*/ 0 h 5585771"/>
              <a:gd name="connsiteX3" fmla="*/ 5890461 w 5892731"/>
              <a:gd name="connsiteY3" fmla="*/ 5585771 h 5585771"/>
              <a:gd name="connsiteX4" fmla="*/ 0 w 5892731"/>
              <a:gd name="connsiteY4" fmla="*/ 5571256 h 5585771"/>
              <a:gd name="connsiteX0" fmla="*/ 0 w 5890474"/>
              <a:gd name="connsiteY0" fmla="*/ 5571256 h 5585771"/>
              <a:gd name="connsiteX1" fmla="*/ 1831069 w 5890474"/>
              <a:gd name="connsiteY1" fmla="*/ 0 h 5585771"/>
              <a:gd name="connsiteX2" fmla="*/ 5861629 w 5890474"/>
              <a:gd name="connsiteY2" fmla="*/ 6220 h 5585771"/>
              <a:gd name="connsiteX3" fmla="*/ 5890461 w 5890474"/>
              <a:gd name="connsiteY3" fmla="*/ 5585771 h 5585771"/>
              <a:gd name="connsiteX4" fmla="*/ 0 w 5890474"/>
              <a:gd name="connsiteY4" fmla="*/ 5571256 h 5585771"/>
              <a:gd name="connsiteX0" fmla="*/ 0 w 5890478"/>
              <a:gd name="connsiteY0" fmla="*/ 5571256 h 5585771"/>
              <a:gd name="connsiteX1" fmla="*/ 1831069 w 5890478"/>
              <a:gd name="connsiteY1" fmla="*/ 0 h 5585771"/>
              <a:gd name="connsiteX2" fmla="*/ 5867850 w 5890478"/>
              <a:gd name="connsiteY2" fmla="*/ 6220 h 5585771"/>
              <a:gd name="connsiteX3" fmla="*/ 5890461 w 5890478"/>
              <a:gd name="connsiteY3" fmla="*/ 5585771 h 5585771"/>
              <a:gd name="connsiteX4" fmla="*/ 0 w 5890478"/>
              <a:gd name="connsiteY4" fmla="*/ 5571256 h 5585771"/>
              <a:gd name="connsiteX0" fmla="*/ 0 w 5867850"/>
              <a:gd name="connsiteY0" fmla="*/ 5571256 h 5585771"/>
              <a:gd name="connsiteX1" fmla="*/ 1831069 w 5867850"/>
              <a:gd name="connsiteY1" fmla="*/ 0 h 5585771"/>
              <a:gd name="connsiteX2" fmla="*/ 5867850 w 5867850"/>
              <a:gd name="connsiteY2" fmla="*/ 6220 h 5585771"/>
              <a:gd name="connsiteX3" fmla="*/ 5865579 w 5867850"/>
              <a:gd name="connsiteY3" fmla="*/ 5585771 h 5585771"/>
              <a:gd name="connsiteX4" fmla="*/ 0 w 5867850"/>
              <a:gd name="connsiteY4" fmla="*/ 5571256 h 5585771"/>
              <a:gd name="connsiteX0" fmla="*/ 0 w 5867850"/>
              <a:gd name="connsiteY0" fmla="*/ 5571256 h 5571256"/>
              <a:gd name="connsiteX1" fmla="*/ 1831069 w 5867850"/>
              <a:gd name="connsiteY1" fmla="*/ 0 h 5571256"/>
              <a:gd name="connsiteX2" fmla="*/ 5867850 w 5867850"/>
              <a:gd name="connsiteY2" fmla="*/ 6220 h 5571256"/>
              <a:gd name="connsiteX3" fmla="*/ 5865579 w 5867850"/>
              <a:gd name="connsiteY3" fmla="*/ 5560889 h 5571256"/>
              <a:gd name="connsiteX4" fmla="*/ 0 w 5867850"/>
              <a:gd name="connsiteY4" fmla="*/ 5571256 h 5571256"/>
              <a:gd name="connsiteX0" fmla="*/ 0 w 5871872"/>
              <a:gd name="connsiteY0" fmla="*/ 5571256 h 5571256"/>
              <a:gd name="connsiteX1" fmla="*/ 1831069 w 5871872"/>
              <a:gd name="connsiteY1" fmla="*/ 0 h 5571256"/>
              <a:gd name="connsiteX2" fmla="*/ 5867850 w 5871872"/>
              <a:gd name="connsiteY2" fmla="*/ 6220 h 5571256"/>
              <a:gd name="connsiteX3" fmla="*/ 5871800 w 5871872"/>
              <a:gd name="connsiteY3" fmla="*/ 5567110 h 5571256"/>
              <a:gd name="connsiteX4" fmla="*/ 0 w 5871872"/>
              <a:gd name="connsiteY4" fmla="*/ 5571256 h 5571256"/>
              <a:gd name="connsiteX0" fmla="*/ 0 w 5871872"/>
              <a:gd name="connsiteY0" fmla="*/ 5571256 h 5579551"/>
              <a:gd name="connsiteX1" fmla="*/ 1831069 w 5871872"/>
              <a:gd name="connsiteY1" fmla="*/ 0 h 5579551"/>
              <a:gd name="connsiteX2" fmla="*/ 5867850 w 5871872"/>
              <a:gd name="connsiteY2" fmla="*/ 6220 h 5579551"/>
              <a:gd name="connsiteX3" fmla="*/ 5871800 w 5871872"/>
              <a:gd name="connsiteY3" fmla="*/ 5579551 h 5579551"/>
              <a:gd name="connsiteX4" fmla="*/ 0 w 5871872"/>
              <a:gd name="connsiteY4" fmla="*/ 5571256 h 5579551"/>
              <a:gd name="connsiteX0" fmla="*/ 0 w 5871872"/>
              <a:gd name="connsiteY0" fmla="*/ 5571256 h 5571256"/>
              <a:gd name="connsiteX1" fmla="*/ 1831069 w 5871872"/>
              <a:gd name="connsiteY1" fmla="*/ 0 h 5571256"/>
              <a:gd name="connsiteX2" fmla="*/ 5867850 w 5871872"/>
              <a:gd name="connsiteY2" fmla="*/ 6220 h 5571256"/>
              <a:gd name="connsiteX3" fmla="*/ 5871800 w 5871872"/>
              <a:gd name="connsiteY3" fmla="*/ 5567110 h 5571256"/>
              <a:gd name="connsiteX4" fmla="*/ 0 w 5871872"/>
              <a:gd name="connsiteY4" fmla="*/ 5571256 h 5571256"/>
              <a:gd name="connsiteX0" fmla="*/ 0 w 5867850"/>
              <a:gd name="connsiteY0" fmla="*/ 5571256 h 5571256"/>
              <a:gd name="connsiteX1" fmla="*/ 1831069 w 5867850"/>
              <a:gd name="connsiteY1" fmla="*/ 0 h 5571256"/>
              <a:gd name="connsiteX2" fmla="*/ 5867850 w 5867850"/>
              <a:gd name="connsiteY2" fmla="*/ 6220 h 5571256"/>
              <a:gd name="connsiteX3" fmla="*/ 5865579 w 5867850"/>
              <a:gd name="connsiteY3" fmla="*/ 5567110 h 5571256"/>
              <a:gd name="connsiteX4" fmla="*/ 0 w 5867850"/>
              <a:gd name="connsiteY4" fmla="*/ 5571256 h 5571256"/>
              <a:gd name="connsiteX0" fmla="*/ 0 w 5871871"/>
              <a:gd name="connsiteY0" fmla="*/ 5571256 h 5571256"/>
              <a:gd name="connsiteX1" fmla="*/ 1831069 w 5871871"/>
              <a:gd name="connsiteY1" fmla="*/ 0 h 5571256"/>
              <a:gd name="connsiteX2" fmla="*/ 5867850 w 5871871"/>
              <a:gd name="connsiteY2" fmla="*/ 6220 h 5571256"/>
              <a:gd name="connsiteX3" fmla="*/ 5871799 w 5871871"/>
              <a:gd name="connsiteY3" fmla="*/ 5567110 h 5571256"/>
              <a:gd name="connsiteX4" fmla="*/ 0 w 5871871"/>
              <a:gd name="connsiteY4" fmla="*/ 5571256 h 5571256"/>
              <a:gd name="connsiteX0" fmla="*/ 0 w 5867850"/>
              <a:gd name="connsiteY0" fmla="*/ 5571256 h 5573331"/>
              <a:gd name="connsiteX1" fmla="*/ 1831069 w 5867850"/>
              <a:gd name="connsiteY1" fmla="*/ 0 h 5573331"/>
              <a:gd name="connsiteX2" fmla="*/ 5867850 w 5867850"/>
              <a:gd name="connsiteY2" fmla="*/ 6220 h 5573331"/>
              <a:gd name="connsiteX3" fmla="*/ 5859358 w 5867850"/>
              <a:gd name="connsiteY3" fmla="*/ 5573331 h 5573331"/>
              <a:gd name="connsiteX4" fmla="*/ 0 w 5867850"/>
              <a:gd name="connsiteY4" fmla="*/ 5571256 h 5573331"/>
              <a:gd name="connsiteX0" fmla="*/ 0 w 5878055"/>
              <a:gd name="connsiteY0" fmla="*/ 5571256 h 5573331"/>
              <a:gd name="connsiteX1" fmla="*/ 1831069 w 5878055"/>
              <a:gd name="connsiteY1" fmla="*/ 0 h 5573331"/>
              <a:gd name="connsiteX2" fmla="*/ 5867850 w 5878055"/>
              <a:gd name="connsiteY2" fmla="*/ 6220 h 5573331"/>
              <a:gd name="connsiteX3" fmla="*/ 5878020 w 5878055"/>
              <a:gd name="connsiteY3" fmla="*/ 5573331 h 5573331"/>
              <a:gd name="connsiteX4" fmla="*/ 0 w 5878055"/>
              <a:gd name="connsiteY4" fmla="*/ 5571256 h 5573331"/>
              <a:gd name="connsiteX0" fmla="*/ 0 w 5871871"/>
              <a:gd name="connsiteY0" fmla="*/ 5571256 h 5571256"/>
              <a:gd name="connsiteX1" fmla="*/ 1831069 w 5871871"/>
              <a:gd name="connsiteY1" fmla="*/ 0 h 5571256"/>
              <a:gd name="connsiteX2" fmla="*/ 5867850 w 5871871"/>
              <a:gd name="connsiteY2" fmla="*/ 6220 h 5571256"/>
              <a:gd name="connsiteX3" fmla="*/ 5871799 w 5871871"/>
              <a:gd name="connsiteY3" fmla="*/ 5567110 h 5571256"/>
              <a:gd name="connsiteX4" fmla="*/ 0 w 5871871"/>
              <a:gd name="connsiteY4" fmla="*/ 5571256 h 5571256"/>
              <a:gd name="connsiteX0" fmla="*/ 0 w 5871871"/>
              <a:gd name="connsiteY0" fmla="*/ 5571256 h 5573331"/>
              <a:gd name="connsiteX1" fmla="*/ 1831069 w 5871871"/>
              <a:gd name="connsiteY1" fmla="*/ 0 h 5573331"/>
              <a:gd name="connsiteX2" fmla="*/ 5867850 w 5871871"/>
              <a:gd name="connsiteY2" fmla="*/ 6220 h 5573331"/>
              <a:gd name="connsiteX3" fmla="*/ 5871799 w 5871871"/>
              <a:gd name="connsiteY3" fmla="*/ 5573331 h 5573331"/>
              <a:gd name="connsiteX4" fmla="*/ 0 w 5871871"/>
              <a:gd name="connsiteY4" fmla="*/ 5571256 h 5573331"/>
              <a:gd name="connsiteX0" fmla="*/ 0 w 5867850"/>
              <a:gd name="connsiteY0" fmla="*/ 5571256 h 5571256"/>
              <a:gd name="connsiteX1" fmla="*/ 1831069 w 5867850"/>
              <a:gd name="connsiteY1" fmla="*/ 0 h 5571256"/>
              <a:gd name="connsiteX2" fmla="*/ 5867850 w 5867850"/>
              <a:gd name="connsiteY2" fmla="*/ 6220 h 5571256"/>
              <a:gd name="connsiteX3" fmla="*/ 5828256 w 5867850"/>
              <a:gd name="connsiteY3" fmla="*/ 5523568 h 5571256"/>
              <a:gd name="connsiteX4" fmla="*/ 0 w 5867850"/>
              <a:gd name="connsiteY4" fmla="*/ 5571256 h 5571256"/>
              <a:gd name="connsiteX0" fmla="*/ 0 w 5871871"/>
              <a:gd name="connsiteY0" fmla="*/ 5571256 h 5573331"/>
              <a:gd name="connsiteX1" fmla="*/ 1831069 w 5871871"/>
              <a:gd name="connsiteY1" fmla="*/ 0 h 5573331"/>
              <a:gd name="connsiteX2" fmla="*/ 5867850 w 5871871"/>
              <a:gd name="connsiteY2" fmla="*/ 6220 h 5573331"/>
              <a:gd name="connsiteX3" fmla="*/ 5871799 w 5871871"/>
              <a:gd name="connsiteY3" fmla="*/ 5573331 h 5573331"/>
              <a:gd name="connsiteX4" fmla="*/ 0 w 5871871"/>
              <a:gd name="connsiteY4" fmla="*/ 5571256 h 5573331"/>
              <a:gd name="connsiteX0" fmla="*/ 0 w 5880291"/>
              <a:gd name="connsiteY0" fmla="*/ 5571256 h 5573331"/>
              <a:gd name="connsiteX1" fmla="*/ 1831069 w 5880291"/>
              <a:gd name="connsiteY1" fmla="*/ 0 h 5573331"/>
              <a:gd name="connsiteX2" fmla="*/ 5880291 w 5880291"/>
              <a:gd name="connsiteY2" fmla="*/ 6220 h 5573331"/>
              <a:gd name="connsiteX3" fmla="*/ 5871799 w 5880291"/>
              <a:gd name="connsiteY3" fmla="*/ 5573331 h 5573331"/>
              <a:gd name="connsiteX4" fmla="*/ 0 w 5880291"/>
              <a:gd name="connsiteY4" fmla="*/ 5571256 h 5573331"/>
              <a:gd name="connsiteX0" fmla="*/ 0 w 5917614"/>
              <a:gd name="connsiteY0" fmla="*/ 5571257 h 5573332"/>
              <a:gd name="connsiteX1" fmla="*/ 1831069 w 5917614"/>
              <a:gd name="connsiteY1" fmla="*/ 1 h 5573332"/>
              <a:gd name="connsiteX2" fmla="*/ 5917614 w 5917614"/>
              <a:gd name="connsiteY2" fmla="*/ 0 h 5573332"/>
              <a:gd name="connsiteX3" fmla="*/ 5871799 w 5917614"/>
              <a:gd name="connsiteY3" fmla="*/ 5573332 h 5573332"/>
              <a:gd name="connsiteX4" fmla="*/ 0 w 5917614"/>
              <a:gd name="connsiteY4" fmla="*/ 5571257 h 5573332"/>
              <a:gd name="connsiteX0" fmla="*/ 0 w 5874072"/>
              <a:gd name="connsiteY0" fmla="*/ 5571257 h 5573332"/>
              <a:gd name="connsiteX1" fmla="*/ 1831069 w 5874072"/>
              <a:gd name="connsiteY1" fmla="*/ 1 h 5573332"/>
              <a:gd name="connsiteX2" fmla="*/ 5874072 w 5874072"/>
              <a:gd name="connsiteY2" fmla="*/ 0 h 5573332"/>
              <a:gd name="connsiteX3" fmla="*/ 5871799 w 5874072"/>
              <a:gd name="connsiteY3" fmla="*/ 5573332 h 5573332"/>
              <a:gd name="connsiteX4" fmla="*/ 0 w 5874072"/>
              <a:gd name="connsiteY4" fmla="*/ 5571257 h 5573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74072" h="5573332">
                <a:moveTo>
                  <a:pt x="0" y="5571257"/>
                </a:moveTo>
                <a:lnTo>
                  <a:pt x="1831069" y="1"/>
                </a:lnTo>
                <a:lnTo>
                  <a:pt x="5874072" y="0"/>
                </a:lnTo>
                <a:cubicBezTo>
                  <a:pt x="5873316" y="1857085"/>
                  <a:pt x="5872555" y="3716247"/>
                  <a:pt x="5871799" y="5573332"/>
                </a:cubicBezTo>
                <a:lnTo>
                  <a:pt x="0" y="557125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tIns="216000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50" b="1" baseline="0"/>
            </a:lvl1pPr>
          </a:lstStyle>
          <a:p>
            <a:r>
              <a:rPr lang="en-GB" noProof="0"/>
              <a:t>Click on the icon </a:t>
            </a:r>
            <a:br>
              <a:rPr lang="en-GB" noProof="0"/>
            </a:br>
            <a:r>
              <a:rPr lang="en-GB" noProof="0"/>
              <a:t>to insert an image</a:t>
            </a:r>
          </a:p>
        </p:txBody>
      </p:sp>
      <p:sp>
        <p:nvSpPr>
          <p:cNvPr id="195" name="Tijdelijke aanduiding voor dianummer 57">
            <a:extLst>
              <a:ext uri="{FF2B5EF4-FFF2-40B4-BE49-F238E27FC236}">
                <a16:creationId xmlns:a16="http://schemas.microsoft.com/office/drawing/2014/main" id="{A8BAAF47-FA8C-4A8A-8C7A-D786AE777D94}"/>
              </a:ext>
            </a:extLst>
          </p:cNvPr>
          <p:cNvSpPr txBox="1">
            <a:spLocks/>
          </p:cNvSpPr>
          <p:nvPr userDrawn="1"/>
        </p:nvSpPr>
        <p:spPr>
          <a:xfrm>
            <a:off x="453585" y="6589526"/>
            <a:ext cx="392576" cy="2169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F278E2-5A7C-406B-8F8B-998F92D4336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Tijdelijke aanduiding voor datum 3">
            <a:extLst>
              <a:ext uri="{FF2B5EF4-FFF2-40B4-BE49-F238E27FC236}">
                <a16:creationId xmlns:a16="http://schemas.microsoft.com/office/drawing/2014/main" id="{67B124B0-7607-47F5-9C75-CF2EF5D358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98090" y="6589526"/>
            <a:ext cx="3140325" cy="216909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A6846143-C30D-494B-BA3E-17EBD28FF589}" type="datetime1">
              <a:rPr lang="en-GB" smtClean="0"/>
              <a:t>12/08/2024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55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HOTO (25% / 75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EFA4AD-513F-4FA2-94D5-B906A27FAE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4500" y="707704"/>
            <a:ext cx="9601296" cy="600744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insert title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DD826C5-0082-44A8-A23D-491166C08D5B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444500" y="1464994"/>
            <a:ext cx="3852369" cy="4469349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Bullet 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Reading text</a:t>
            </a:r>
          </a:p>
          <a:p>
            <a:pPr lvl="3"/>
            <a:r>
              <a:rPr lang="en-GB" noProof="0" dirty="0"/>
              <a:t>Subtitle</a:t>
            </a:r>
          </a:p>
          <a:p>
            <a:pPr lvl="4"/>
            <a:r>
              <a:rPr lang="en-GB" noProof="0" dirty="0"/>
              <a:t>Numerical bullet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Sub-sub-bullet</a:t>
            </a:r>
          </a:p>
          <a:p>
            <a:pPr lvl="7"/>
            <a:r>
              <a:rPr lang="en-GB" noProof="0" dirty="0"/>
              <a:t>Reading text</a:t>
            </a:r>
          </a:p>
          <a:p>
            <a:pPr lvl="8"/>
            <a:r>
              <a:rPr lang="en-GB" noProof="0" dirty="0"/>
              <a:t>Subtitle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6DE5EA5-27BD-42F3-BD1D-C1E35D802DEE}"/>
              </a:ext>
            </a:extLst>
          </p:cNvPr>
          <p:cNvSpPr txBox="1"/>
          <p:nvPr userDrawn="1"/>
        </p:nvSpPr>
        <p:spPr>
          <a:xfrm>
            <a:off x="4492930" y="-885712"/>
            <a:ext cx="3206172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200" b="0" spc="50" baseline="0" noProof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TEXT WITH PHOTO (25% / 75%)</a:t>
            </a:r>
          </a:p>
        </p:txBody>
      </p:sp>
      <p:grpSp>
        <p:nvGrpSpPr>
          <p:cNvPr id="9" name="GRID" hidden="1">
            <a:extLst>
              <a:ext uri="{FF2B5EF4-FFF2-40B4-BE49-F238E27FC236}">
                <a16:creationId xmlns:a16="http://schemas.microsoft.com/office/drawing/2014/main" id="{51FA94CB-6590-46F4-8087-8D3B87037E96}"/>
              </a:ext>
            </a:extLst>
          </p:cNvPr>
          <p:cNvGrpSpPr/>
          <p:nvPr userDrawn="1"/>
        </p:nvGrpSpPr>
        <p:grpSpPr>
          <a:xfrm>
            <a:off x="0" y="0"/>
            <a:ext cx="12192001" cy="6858000"/>
            <a:chOff x="0" y="0"/>
            <a:chExt cx="12192001" cy="6858000"/>
          </a:xfrm>
          <a:solidFill>
            <a:schemeClr val="accent1">
              <a:alpha val="49000"/>
            </a:schemeClr>
          </a:solidFill>
        </p:grpSpPr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FE26218F-29CA-4C38-A7B9-856DD203405C}"/>
                </a:ext>
              </a:extLst>
            </p:cNvPr>
            <p:cNvSpPr/>
            <p:nvPr userDrawn="1"/>
          </p:nvSpPr>
          <p:spPr>
            <a:xfrm>
              <a:off x="0" y="0"/>
              <a:ext cx="12192000" cy="7077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DD99824B-F195-48AD-8361-BBBC388E15B2}"/>
                </a:ext>
              </a:extLst>
            </p:cNvPr>
            <p:cNvSpPr/>
            <p:nvPr userDrawn="1"/>
          </p:nvSpPr>
          <p:spPr>
            <a:xfrm>
              <a:off x="0" y="1308447"/>
              <a:ext cx="12192000" cy="1565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090E162F-12C8-4AE2-9BB8-F9880B0CAE3F}"/>
                </a:ext>
              </a:extLst>
            </p:cNvPr>
            <p:cNvSpPr/>
            <p:nvPr userDrawn="1"/>
          </p:nvSpPr>
          <p:spPr>
            <a:xfrm>
              <a:off x="0" y="5934343"/>
              <a:ext cx="12192000" cy="2509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FE2F9DA5-E478-4EB3-B711-926FDD03A279}"/>
                </a:ext>
              </a:extLst>
            </p:cNvPr>
            <p:cNvSpPr/>
            <p:nvPr userDrawn="1"/>
          </p:nvSpPr>
          <p:spPr>
            <a:xfrm>
              <a:off x="0" y="6402152"/>
              <a:ext cx="12192000" cy="4558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E2901B7D-23C2-40D3-8D03-0A74FF0E8B78}"/>
                </a:ext>
              </a:extLst>
            </p:cNvPr>
            <p:cNvSpPr/>
            <p:nvPr userDrawn="1"/>
          </p:nvSpPr>
          <p:spPr>
            <a:xfrm>
              <a:off x="0" y="0"/>
              <a:ext cx="4445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B5B7CB31-E0BC-4704-A8B6-D0B4EDA15F5A}"/>
                </a:ext>
              </a:extLst>
            </p:cNvPr>
            <p:cNvSpPr/>
            <p:nvPr userDrawn="1"/>
          </p:nvSpPr>
          <p:spPr>
            <a:xfrm>
              <a:off x="11738415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B2165875-FD52-4018-A504-59B26012B64E}"/>
                </a:ext>
              </a:extLst>
            </p:cNvPr>
            <p:cNvSpPr/>
            <p:nvPr userDrawn="1"/>
          </p:nvSpPr>
          <p:spPr>
            <a:xfrm>
              <a:off x="4296870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7A43D8-7ED9-442E-BF69-FF8902703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6910" y="6589525"/>
            <a:ext cx="7193507" cy="216909"/>
          </a:xfrm>
        </p:spPr>
        <p:txBody>
          <a:bodyPr/>
          <a:lstStyle/>
          <a:p>
            <a:r>
              <a:rPr lang="en-GB" noProof="0"/>
              <a:t>TEMPLATE-SET ACTION</a:t>
            </a:r>
          </a:p>
        </p:txBody>
      </p:sp>
      <p:grpSp>
        <p:nvGrpSpPr>
          <p:cNvPr id="164" name="Instructie" hidden="1">
            <a:extLst>
              <a:ext uri="{FF2B5EF4-FFF2-40B4-BE49-F238E27FC236}">
                <a16:creationId xmlns:a16="http://schemas.microsoft.com/office/drawing/2014/main" id="{21AA534E-A872-422E-B712-10ABDEB0096D}"/>
              </a:ext>
            </a:extLst>
          </p:cNvPr>
          <p:cNvGrpSpPr/>
          <p:nvPr userDrawn="1"/>
        </p:nvGrpSpPr>
        <p:grpSpPr>
          <a:xfrm>
            <a:off x="12391601" y="0"/>
            <a:ext cx="3389661" cy="4934293"/>
            <a:chOff x="12391601" y="0"/>
            <a:chExt cx="3389661" cy="4934293"/>
          </a:xfrm>
        </p:grpSpPr>
        <p:grpSp>
          <p:nvGrpSpPr>
            <p:cNvPr id="165" name="Groep 164">
              <a:extLst>
                <a:ext uri="{FF2B5EF4-FFF2-40B4-BE49-F238E27FC236}">
                  <a16:creationId xmlns:a16="http://schemas.microsoft.com/office/drawing/2014/main" id="{C8DAB44C-609C-45BA-9238-C3B9F836A17A}"/>
                </a:ext>
              </a:extLst>
            </p:cNvPr>
            <p:cNvGrpSpPr/>
            <p:nvPr userDrawn="1"/>
          </p:nvGrpSpPr>
          <p:grpSpPr>
            <a:xfrm>
              <a:off x="12757282" y="3250242"/>
              <a:ext cx="1499406" cy="678267"/>
              <a:chOff x="12757283" y="3120781"/>
              <a:chExt cx="1499406" cy="678267"/>
            </a:xfrm>
          </p:grpSpPr>
          <p:sp>
            <p:nvSpPr>
              <p:cNvPr id="192" name="Rechthoek 191">
                <a:extLst>
                  <a:ext uri="{FF2B5EF4-FFF2-40B4-BE49-F238E27FC236}">
                    <a16:creationId xmlns:a16="http://schemas.microsoft.com/office/drawing/2014/main" id="{B8EC2C93-5B94-4854-87EA-44E20BFEF796}"/>
                  </a:ext>
                </a:extLst>
              </p:cNvPr>
              <p:cNvSpPr/>
              <p:nvPr userDrawn="1"/>
            </p:nvSpPr>
            <p:spPr>
              <a:xfrm>
                <a:off x="12757283" y="3120781"/>
                <a:ext cx="1499406" cy="58094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3" name="Rechthoek 192">
                <a:extLst>
                  <a:ext uri="{FF2B5EF4-FFF2-40B4-BE49-F238E27FC236}">
                    <a16:creationId xmlns:a16="http://schemas.microsoft.com/office/drawing/2014/main" id="{F478D129-A78C-4455-98A5-70CC6C41152C}"/>
                  </a:ext>
                </a:extLst>
              </p:cNvPr>
              <p:cNvSpPr/>
              <p:nvPr userDrawn="1"/>
            </p:nvSpPr>
            <p:spPr>
              <a:xfrm>
                <a:off x="12761843" y="3432170"/>
                <a:ext cx="1478943" cy="257235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4" name="Tekstvak 193">
                <a:extLst>
                  <a:ext uri="{FF2B5EF4-FFF2-40B4-BE49-F238E27FC236}">
                    <a16:creationId xmlns:a16="http://schemas.microsoft.com/office/drawing/2014/main" id="{646A13CB-0C47-4F20-81C6-9E11508F3E8E}"/>
                  </a:ext>
                </a:extLst>
              </p:cNvPr>
              <p:cNvSpPr txBox="1"/>
              <p:nvPr userDrawn="1"/>
            </p:nvSpPr>
            <p:spPr>
              <a:xfrm>
                <a:off x="12997648" y="3159891"/>
                <a:ext cx="957818" cy="20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kern="1200" noProof="0" dirty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Naar voorgrond</a:t>
                </a:r>
              </a:p>
            </p:txBody>
          </p:sp>
          <p:sp>
            <p:nvSpPr>
              <p:cNvPr id="195" name="Tekstvak 194">
                <a:extLst>
                  <a:ext uri="{FF2B5EF4-FFF2-40B4-BE49-F238E27FC236}">
                    <a16:creationId xmlns:a16="http://schemas.microsoft.com/office/drawing/2014/main" id="{26CC22ED-8C73-431C-B4BA-2329D36403BA}"/>
                  </a:ext>
                </a:extLst>
              </p:cNvPr>
              <p:cNvSpPr txBox="1"/>
              <p:nvPr userDrawn="1"/>
            </p:nvSpPr>
            <p:spPr>
              <a:xfrm>
                <a:off x="12984219" y="3481017"/>
                <a:ext cx="1165564" cy="20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kern="1200" noProof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Naar achtergrond</a:t>
                </a:r>
              </a:p>
            </p:txBody>
          </p:sp>
          <p:pic>
            <p:nvPicPr>
              <p:cNvPr id="196" name="Picture 3">
                <a:extLst>
                  <a:ext uri="{FF2B5EF4-FFF2-40B4-BE49-F238E27FC236}">
                    <a16:creationId xmlns:a16="http://schemas.microsoft.com/office/drawing/2014/main" id="{D61B5526-1D08-44C7-B79B-188D323B026D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38926" y="3567717"/>
                <a:ext cx="143086" cy="231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97" name="Gelijkbenige driehoek 196">
                <a:extLst>
                  <a:ext uri="{FF2B5EF4-FFF2-40B4-BE49-F238E27FC236}">
                    <a16:creationId xmlns:a16="http://schemas.microsoft.com/office/drawing/2014/main" id="{DE39988E-E64C-4CA0-9B73-01AC3CEEB2B6}"/>
                  </a:ext>
                </a:extLst>
              </p:cNvPr>
              <p:cNvSpPr/>
              <p:nvPr userDrawn="1"/>
            </p:nvSpPr>
            <p:spPr>
              <a:xfrm rot="5400000">
                <a:off x="14094210" y="3548999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98" name="Groep 197">
                <a:extLst>
                  <a:ext uri="{FF2B5EF4-FFF2-40B4-BE49-F238E27FC236}">
                    <a16:creationId xmlns:a16="http://schemas.microsoft.com/office/drawing/2014/main" id="{A706B33D-1589-4BCF-9B5A-77B77E20B0C4}"/>
                  </a:ext>
                </a:extLst>
              </p:cNvPr>
              <p:cNvGrpSpPr/>
              <p:nvPr userDrawn="1"/>
            </p:nvGrpSpPr>
            <p:grpSpPr>
              <a:xfrm>
                <a:off x="12822311" y="3178534"/>
                <a:ext cx="182309" cy="163794"/>
                <a:chOff x="12832541" y="3162395"/>
                <a:chExt cx="219532" cy="197236"/>
              </a:xfrm>
            </p:grpSpPr>
            <p:sp>
              <p:nvSpPr>
                <p:cNvPr id="203" name="Rechthoek 202">
                  <a:extLst>
                    <a:ext uri="{FF2B5EF4-FFF2-40B4-BE49-F238E27FC236}">
                      <a16:creationId xmlns:a16="http://schemas.microsoft.com/office/drawing/2014/main" id="{237FCABD-E0AC-4815-AFDA-F9542B9C8653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  <p:sp>
              <p:nvSpPr>
                <p:cNvPr id="204" name="Rechthoek 203">
                  <a:extLst>
                    <a:ext uri="{FF2B5EF4-FFF2-40B4-BE49-F238E27FC236}">
                      <a16:creationId xmlns:a16="http://schemas.microsoft.com/office/drawing/2014/main" id="{01A4CC04-979E-44F9-B89C-1EAA2547044D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  <p:sp>
              <p:nvSpPr>
                <p:cNvPr id="205" name="Rechthoek 204">
                  <a:extLst>
                    <a:ext uri="{FF2B5EF4-FFF2-40B4-BE49-F238E27FC236}">
                      <a16:creationId xmlns:a16="http://schemas.microsoft.com/office/drawing/2014/main" id="{28CF8AAB-0550-4F30-9BC7-02BC0F7515C3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</p:grpSp>
          <p:grpSp>
            <p:nvGrpSpPr>
              <p:cNvPr id="199" name="Groep 198">
                <a:extLst>
                  <a:ext uri="{FF2B5EF4-FFF2-40B4-BE49-F238E27FC236}">
                    <a16:creationId xmlns:a16="http://schemas.microsoft.com/office/drawing/2014/main" id="{8FC9A9F2-A839-4D1C-8A55-9B198BF966AE}"/>
                  </a:ext>
                </a:extLst>
              </p:cNvPr>
              <p:cNvGrpSpPr/>
              <p:nvPr userDrawn="1"/>
            </p:nvGrpSpPr>
            <p:grpSpPr>
              <a:xfrm>
                <a:off x="12822311" y="3480352"/>
                <a:ext cx="182309" cy="163794"/>
                <a:chOff x="12832541" y="3162395"/>
                <a:chExt cx="219532" cy="197236"/>
              </a:xfrm>
            </p:grpSpPr>
            <p:sp>
              <p:nvSpPr>
                <p:cNvPr id="200" name="Rechthoek 199">
                  <a:extLst>
                    <a:ext uri="{FF2B5EF4-FFF2-40B4-BE49-F238E27FC236}">
                      <a16:creationId xmlns:a16="http://schemas.microsoft.com/office/drawing/2014/main" id="{33118945-F52E-406C-9146-50FD149D8376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  <p:sp>
              <p:nvSpPr>
                <p:cNvPr id="201" name="Rechthoek 200">
                  <a:extLst>
                    <a:ext uri="{FF2B5EF4-FFF2-40B4-BE49-F238E27FC236}">
                      <a16:creationId xmlns:a16="http://schemas.microsoft.com/office/drawing/2014/main" id="{6D55B218-B4C4-4E40-ACA0-6491F5D60C50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  <p:sp>
              <p:nvSpPr>
                <p:cNvPr id="202" name="Rechthoek 201">
                  <a:extLst>
                    <a:ext uri="{FF2B5EF4-FFF2-40B4-BE49-F238E27FC236}">
                      <a16:creationId xmlns:a16="http://schemas.microsoft.com/office/drawing/2014/main" id="{E44FFFBF-6BB3-46E8-8954-2C551BF6CAF1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</p:grpSp>
        </p:grpSp>
        <p:grpSp>
          <p:nvGrpSpPr>
            <p:cNvPr id="166" name="Meer informatie">
              <a:extLst>
                <a:ext uri="{FF2B5EF4-FFF2-40B4-BE49-F238E27FC236}">
                  <a16:creationId xmlns:a16="http://schemas.microsoft.com/office/drawing/2014/main" id="{D87A1D82-B87A-43C4-9D3C-E6023DF5D0FF}"/>
                </a:ext>
              </a:extLst>
            </p:cNvPr>
            <p:cNvGrpSpPr/>
            <p:nvPr userDrawn="1"/>
          </p:nvGrpSpPr>
          <p:grpSpPr>
            <a:xfrm>
              <a:off x="12396764" y="4151020"/>
              <a:ext cx="3178515" cy="783273"/>
              <a:chOff x="-3741486" y="3386444"/>
              <a:chExt cx="3178515" cy="783273"/>
            </a:xfrm>
          </p:grpSpPr>
          <p:sp>
            <p:nvSpPr>
              <p:cNvPr id="189" name="Freeform 101">
                <a:extLst>
                  <a:ext uri="{FF2B5EF4-FFF2-40B4-BE49-F238E27FC236}">
                    <a16:creationId xmlns:a16="http://schemas.microsoft.com/office/drawing/2014/main" id="{2AA14774-E18E-4F9D-8FC2-41952F83B0B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6444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190" name="Rechthoek 189">
                <a:extLst>
                  <a:ext uri="{FF2B5EF4-FFF2-40B4-BE49-F238E27FC236}">
                    <a16:creationId xmlns:a16="http://schemas.microsoft.com/office/drawing/2014/main" id="{757ED918-BE83-40EB-87FB-CF3A3C6AC625}"/>
                  </a:ext>
                </a:extLst>
              </p:cNvPr>
              <p:cNvSpPr/>
              <p:nvPr userDrawn="1"/>
            </p:nvSpPr>
            <p:spPr>
              <a:xfrm>
                <a:off x="-3380966" y="3458473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191" name="Rechte verbindingslijn 190">
                <a:extLst>
                  <a:ext uri="{FF2B5EF4-FFF2-40B4-BE49-F238E27FC236}">
                    <a16:creationId xmlns:a16="http://schemas.microsoft.com/office/drawing/2014/main" id="{36C26134-2644-4ABB-A52D-DEB2226A2D5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69717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67" name="Rechthoek 166">
              <a:extLst>
                <a:ext uri="{FF2B5EF4-FFF2-40B4-BE49-F238E27FC236}">
                  <a16:creationId xmlns:a16="http://schemas.microsoft.com/office/drawing/2014/main" id="{656839E0-BA13-438D-9E66-CBAF0988D3DB}"/>
                </a:ext>
              </a:extLst>
            </p:cNvPr>
            <p:cNvSpPr/>
            <p:nvPr userDrawn="1"/>
          </p:nvSpPr>
          <p:spPr>
            <a:xfrm>
              <a:off x="12397262" y="0"/>
              <a:ext cx="3384000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Afbeelding invoegen/veranderen</a:t>
              </a:r>
            </a:p>
          </p:txBody>
        </p:sp>
        <p:sp>
          <p:nvSpPr>
            <p:cNvPr id="168" name="Ovaal 167">
              <a:extLst>
                <a:ext uri="{FF2B5EF4-FFF2-40B4-BE49-F238E27FC236}">
                  <a16:creationId xmlns:a16="http://schemas.microsoft.com/office/drawing/2014/main" id="{B90E1A2A-BF87-427C-8999-2110232DC826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69" name="Rechte verbindingslijn 168">
              <a:extLst>
                <a:ext uri="{FF2B5EF4-FFF2-40B4-BE49-F238E27FC236}">
                  <a16:creationId xmlns:a16="http://schemas.microsoft.com/office/drawing/2014/main" id="{097D91BF-1E56-451C-86AC-58390748E4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70" name="Rechte verbindingslijn 169">
              <a:extLst>
                <a:ext uri="{FF2B5EF4-FFF2-40B4-BE49-F238E27FC236}">
                  <a16:creationId xmlns:a16="http://schemas.microsoft.com/office/drawing/2014/main" id="{2886BAC8-C349-4CDE-A253-8E0C1BCD1B5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72805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71" name="Rechthoek 170">
              <a:extLst>
                <a:ext uri="{FF2B5EF4-FFF2-40B4-BE49-F238E27FC236}">
                  <a16:creationId xmlns:a16="http://schemas.microsoft.com/office/drawing/2014/main" id="{6933BE4B-280E-489D-B298-9FDEBF53410D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7386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afbeelding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afbeelding in te voegen.</a:t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172" name="Rechte verbindingslijn 171">
              <a:extLst>
                <a:ext uri="{FF2B5EF4-FFF2-40B4-BE49-F238E27FC236}">
                  <a16:creationId xmlns:a16="http://schemas.microsoft.com/office/drawing/2014/main" id="{AD34EED2-6BC2-4292-9204-DF48570658E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4033137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73" name="Ovaal 172">
              <a:extLst>
                <a:ext uri="{FF2B5EF4-FFF2-40B4-BE49-F238E27FC236}">
                  <a16:creationId xmlns:a16="http://schemas.microsoft.com/office/drawing/2014/main" id="{A6A7A8C1-2312-409E-A69E-BF5E79F8C2E2}"/>
                </a:ext>
              </a:extLst>
            </p:cNvPr>
            <p:cNvSpPr/>
            <p:nvPr userDrawn="1"/>
          </p:nvSpPr>
          <p:spPr>
            <a:xfrm>
              <a:off x="12391601" y="185652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74" name="Rechthoek 173">
              <a:extLst>
                <a:ext uri="{FF2B5EF4-FFF2-40B4-BE49-F238E27FC236}">
                  <a16:creationId xmlns:a16="http://schemas.microsoft.com/office/drawing/2014/main" id="{B93201A5-0B93-46AF-833A-C283ACD1259C}"/>
                </a:ext>
              </a:extLst>
            </p:cNvPr>
            <p:cNvSpPr/>
            <p:nvPr userDrawn="1"/>
          </p:nvSpPr>
          <p:spPr>
            <a:xfrm>
              <a:off x="12757282" y="1922587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afbeelding</a:t>
              </a:r>
              <a:b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175" name="Groep 174">
              <a:extLst>
                <a:ext uri="{FF2B5EF4-FFF2-40B4-BE49-F238E27FC236}">
                  <a16:creationId xmlns:a16="http://schemas.microsoft.com/office/drawing/2014/main" id="{2843480E-ECB0-43A2-894D-1DDEE2ED4637}"/>
                </a:ext>
              </a:extLst>
            </p:cNvPr>
            <p:cNvGrpSpPr/>
            <p:nvPr userDrawn="1"/>
          </p:nvGrpSpPr>
          <p:grpSpPr>
            <a:xfrm>
              <a:off x="12757282" y="1291752"/>
              <a:ext cx="294789" cy="318834"/>
              <a:chOff x="14466489" y="1001522"/>
              <a:chExt cx="290627" cy="314333"/>
            </a:xfrm>
          </p:grpSpPr>
          <p:sp>
            <p:nvSpPr>
              <p:cNvPr id="183" name="Rechthoek 182">
                <a:extLst>
                  <a:ext uri="{FF2B5EF4-FFF2-40B4-BE49-F238E27FC236}">
                    <a16:creationId xmlns:a16="http://schemas.microsoft.com/office/drawing/2014/main" id="{5E6284AE-63A3-4C9D-8D52-C1BEF2F47FBB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0C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4" name="Ovaal 183">
                <a:extLst>
                  <a:ext uri="{FF2B5EF4-FFF2-40B4-BE49-F238E27FC236}">
                    <a16:creationId xmlns:a16="http://schemas.microsoft.com/office/drawing/2014/main" id="{AD79975F-545D-49AA-9911-15336456FF17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5" name="Vrije vorm: vorm 184">
                <a:extLst>
                  <a:ext uri="{FF2B5EF4-FFF2-40B4-BE49-F238E27FC236}">
                    <a16:creationId xmlns:a16="http://schemas.microsoft.com/office/drawing/2014/main" id="{2C17461B-F22C-40B2-B866-F142E883D34E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6" name="Rechthoek: afgeronde hoeken 185">
                <a:extLst>
                  <a:ext uri="{FF2B5EF4-FFF2-40B4-BE49-F238E27FC236}">
                    <a16:creationId xmlns:a16="http://schemas.microsoft.com/office/drawing/2014/main" id="{EF617F67-41A7-49EF-A152-7B6D84E6C5E7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87" name="Rechte verbindingslijn 186">
                <a:extLst>
                  <a:ext uri="{FF2B5EF4-FFF2-40B4-BE49-F238E27FC236}">
                    <a16:creationId xmlns:a16="http://schemas.microsoft.com/office/drawing/2014/main" id="{A91AE699-D7C8-4349-875E-C15CAE029D7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88" name="Rechte verbindingslijn 187">
                <a:extLst>
                  <a:ext uri="{FF2B5EF4-FFF2-40B4-BE49-F238E27FC236}">
                    <a16:creationId xmlns:a16="http://schemas.microsoft.com/office/drawing/2014/main" id="{E5B8A788-F3D4-4FFD-8EEB-F7434F2FECFA}"/>
                  </a:ext>
                </a:extLst>
              </p:cNvPr>
              <p:cNvCxnSpPr>
                <a:cxnSpLocks/>
                <a:stCxn id="186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176" name="Ovaal 175">
              <a:extLst>
                <a:ext uri="{FF2B5EF4-FFF2-40B4-BE49-F238E27FC236}">
                  <a16:creationId xmlns:a16="http://schemas.microsoft.com/office/drawing/2014/main" id="{EE1DC33F-E491-41E1-BF72-60644971C687}"/>
                </a:ext>
              </a:extLst>
            </p:cNvPr>
            <p:cNvSpPr/>
            <p:nvPr userDrawn="1"/>
          </p:nvSpPr>
          <p:spPr>
            <a:xfrm>
              <a:off x="12391601" y="2768077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77" name="Rechthoek 176">
              <a:extLst>
                <a:ext uri="{FF2B5EF4-FFF2-40B4-BE49-F238E27FC236}">
                  <a16:creationId xmlns:a16="http://schemas.microsoft.com/office/drawing/2014/main" id="{252E4649-3BD4-47E2-9D0D-E6B0E804CE03}"/>
                </a:ext>
              </a:extLst>
            </p:cNvPr>
            <p:cNvSpPr/>
            <p:nvPr userDrawn="1"/>
          </p:nvSpPr>
          <p:spPr>
            <a:xfrm>
              <a:off x="12757283" y="2834141"/>
              <a:ext cx="2817996" cy="316612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Klik met de rechter muisknop op de afbeelding en kies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´Naar achtergrond´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178" name="Rechte verbindingslijn 177">
              <a:extLst>
                <a:ext uri="{FF2B5EF4-FFF2-40B4-BE49-F238E27FC236}">
                  <a16:creationId xmlns:a16="http://schemas.microsoft.com/office/drawing/2014/main" id="{461B670E-349B-4BCC-AC90-133371905BC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64991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79" name="Groep 178">
              <a:extLst>
                <a:ext uri="{FF2B5EF4-FFF2-40B4-BE49-F238E27FC236}">
                  <a16:creationId xmlns:a16="http://schemas.microsoft.com/office/drawing/2014/main" id="{888A271B-BF03-48B4-95EE-DA1126965DE9}"/>
                </a:ext>
              </a:extLst>
            </p:cNvPr>
            <p:cNvGrpSpPr/>
            <p:nvPr userDrawn="1"/>
          </p:nvGrpSpPr>
          <p:grpSpPr>
            <a:xfrm>
              <a:off x="12757282" y="2296644"/>
              <a:ext cx="825500" cy="209550"/>
              <a:chOff x="13504624" y="2444818"/>
              <a:chExt cx="825500" cy="209550"/>
            </a:xfrm>
          </p:grpSpPr>
          <p:sp>
            <p:nvSpPr>
              <p:cNvPr id="180" name="Rechthoek 179">
                <a:extLst>
                  <a:ext uri="{FF2B5EF4-FFF2-40B4-BE49-F238E27FC236}">
                    <a16:creationId xmlns:a16="http://schemas.microsoft.com/office/drawing/2014/main" id="{0944B186-C8E9-42AB-89AD-98B8D51DE2F3}"/>
                  </a:ext>
                </a:extLst>
              </p:cNvPr>
              <p:cNvSpPr/>
              <p:nvPr userDrawn="1"/>
            </p:nvSpPr>
            <p:spPr>
              <a:xfrm>
                <a:off x="13504624" y="2444818"/>
                <a:ext cx="825500" cy="2095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181" name="Rechte verbindingslijn 180">
                <a:extLst>
                  <a:ext uri="{FF2B5EF4-FFF2-40B4-BE49-F238E27FC236}">
                    <a16:creationId xmlns:a16="http://schemas.microsoft.com/office/drawing/2014/main" id="{4DC08A3A-725C-4107-862B-2425780FCC6D}"/>
                  </a:ext>
                </a:extLst>
              </p:cNvPr>
              <p:cNvCxnSpPr/>
              <p:nvPr userDrawn="1"/>
            </p:nvCxnSpPr>
            <p:spPr>
              <a:xfrm>
                <a:off x="14155269" y="2477218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182" name="Gelijkbenige driehoek 181">
                <a:extLst>
                  <a:ext uri="{FF2B5EF4-FFF2-40B4-BE49-F238E27FC236}">
                    <a16:creationId xmlns:a16="http://schemas.microsoft.com/office/drawing/2014/main" id="{8208C9AE-FEA7-446F-AC06-5CA3E67DB2BE}"/>
                  </a:ext>
                </a:extLst>
              </p:cNvPr>
              <p:cNvSpPr/>
              <p:nvPr userDrawn="1"/>
            </p:nvSpPr>
            <p:spPr>
              <a:xfrm rot="10800000">
                <a:off x="14196089" y="2528872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07" name="Tijdelijke aanduiding voor afbeelding 12">
            <a:extLst>
              <a:ext uri="{FF2B5EF4-FFF2-40B4-BE49-F238E27FC236}">
                <a16:creationId xmlns:a16="http://schemas.microsoft.com/office/drawing/2014/main" id="{B109C5F5-CDF2-4DD3-BF31-F4848EEC9FC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754469" y="1286744"/>
            <a:ext cx="7451266" cy="5571256"/>
          </a:xfrm>
          <a:custGeom>
            <a:avLst/>
            <a:gdLst>
              <a:gd name="connsiteX0" fmla="*/ 0 w 4180045"/>
              <a:gd name="connsiteY0" fmla="*/ 5571256 h 5571256"/>
              <a:gd name="connsiteX1" fmla="*/ 1831069 w 4180045"/>
              <a:gd name="connsiteY1" fmla="*/ 0 h 5571256"/>
              <a:gd name="connsiteX2" fmla="*/ 4180045 w 4180045"/>
              <a:gd name="connsiteY2" fmla="*/ 0 h 5571256"/>
              <a:gd name="connsiteX3" fmla="*/ 2348976 w 4180045"/>
              <a:gd name="connsiteY3" fmla="*/ 5571256 h 5571256"/>
              <a:gd name="connsiteX4" fmla="*/ 0 w 4180045"/>
              <a:gd name="connsiteY4" fmla="*/ 5571256 h 5571256"/>
              <a:gd name="connsiteX0" fmla="*/ 0 w 4180045"/>
              <a:gd name="connsiteY0" fmla="*/ 5571256 h 5571256"/>
              <a:gd name="connsiteX1" fmla="*/ 1831069 w 4180045"/>
              <a:gd name="connsiteY1" fmla="*/ 0 h 5571256"/>
              <a:gd name="connsiteX2" fmla="*/ 4180045 w 4180045"/>
              <a:gd name="connsiteY2" fmla="*/ 0 h 5571256"/>
              <a:gd name="connsiteX3" fmla="*/ 4177776 w 4180045"/>
              <a:gd name="connsiteY3" fmla="*/ 5571256 h 5571256"/>
              <a:gd name="connsiteX4" fmla="*/ 0 w 4180045"/>
              <a:gd name="connsiteY4" fmla="*/ 5571256 h 5571256"/>
              <a:gd name="connsiteX0" fmla="*/ 0 w 5892731"/>
              <a:gd name="connsiteY0" fmla="*/ 5571256 h 5571256"/>
              <a:gd name="connsiteX1" fmla="*/ 1831069 w 5892731"/>
              <a:gd name="connsiteY1" fmla="*/ 0 h 5571256"/>
              <a:gd name="connsiteX2" fmla="*/ 5892731 w 5892731"/>
              <a:gd name="connsiteY2" fmla="*/ 0 h 5571256"/>
              <a:gd name="connsiteX3" fmla="*/ 4177776 w 5892731"/>
              <a:gd name="connsiteY3" fmla="*/ 5571256 h 5571256"/>
              <a:gd name="connsiteX4" fmla="*/ 0 w 5892731"/>
              <a:gd name="connsiteY4" fmla="*/ 5571256 h 5571256"/>
              <a:gd name="connsiteX0" fmla="*/ 0 w 5892731"/>
              <a:gd name="connsiteY0" fmla="*/ 5571256 h 5585771"/>
              <a:gd name="connsiteX1" fmla="*/ 1831069 w 5892731"/>
              <a:gd name="connsiteY1" fmla="*/ 0 h 5585771"/>
              <a:gd name="connsiteX2" fmla="*/ 5892731 w 5892731"/>
              <a:gd name="connsiteY2" fmla="*/ 0 h 5585771"/>
              <a:gd name="connsiteX3" fmla="*/ 5875947 w 5892731"/>
              <a:gd name="connsiteY3" fmla="*/ 5585771 h 5585771"/>
              <a:gd name="connsiteX4" fmla="*/ 0 w 5892731"/>
              <a:gd name="connsiteY4" fmla="*/ 5571256 h 5585771"/>
              <a:gd name="connsiteX0" fmla="*/ 0 w 5905006"/>
              <a:gd name="connsiteY0" fmla="*/ 5571256 h 5585771"/>
              <a:gd name="connsiteX1" fmla="*/ 1831069 w 5905006"/>
              <a:gd name="connsiteY1" fmla="*/ 0 h 5585771"/>
              <a:gd name="connsiteX2" fmla="*/ 5892731 w 5905006"/>
              <a:gd name="connsiteY2" fmla="*/ 0 h 5585771"/>
              <a:gd name="connsiteX3" fmla="*/ 5904976 w 5905006"/>
              <a:gd name="connsiteY3" fmla="*/ 5585771 h 5585771"/>
              <a:gd name="connsiteX4" fmla="*/ 0 w 5905006"/>
              <a:gd name="connsiteY4" fmla="*/ 5571256 h 5585771"/>
              <a:gd name="connsiteX0" fmla="*/ 0 w 5892731"/>
              <a:gd name="connsiteY0" fmla="*/ 5571256 h 5585771"/>
              <a:gd name="connsiteX1" fmla="*/ 1831069 w 5892731"/>
              <a:gd name="connsiteY1" fmla="*/ 0 h 5585771"/>
              <a:gd name="connsiteX2" fmla="*/ 5892731 w 5892731"/>
              <a:gd name="connsiteY2" fmla="*/ 0 h 5585771"/>
              <a:gd name="connsiteX3" fmla="*/ 5890461 w 5892731"/>
              <a:gd name="connsiteY3" fmla="*/ 5585771 h 5585771"/>
              <a:gd name="connsiteX4" fmla="*/ 0 w 5892731"/>
              <a:gd name="connsiteY4" fmla="*/ 5571256 h 5585771"/>
              <a:gd name="connsiteX0" fmla="*/ 0 w 5890474"/>
              <a:gd name="connsiteY0" fmla="*/ 5571256 h 5585771"/>
              <a:gd name="connsiteX1" fmla="*/ 1831069 w 5890474"/>
              <a:gd name="connsiteY1" fmla="*/ 0 h 5585771"/>
              <a:gd name="connsiteX2" fmla="*/ 5861629 w 5890474"/>
              <a:gd name="connsiteY2" fmla="*/ 6220 h 5585771"/>
              <a:gd name="connsiteX3" fmla="*/ 5890461 w 5890474"/>
              <a:gd name="connsiteY3" fmla="*/ 5585771 h 5585771"/>
              <a:gd name="connsiteX4" fmla="*/ 0 w 5890474"/>
              <a:gd name="connsiteY4" fmla="*/ 5571256 h 5585771"/>
              <a:gd name="connsiteX0" fmla="*/ 0 w 5890478"/>
              <a:gd name="connsiteY0" fmla="*/ 5571256 h 5585771"/>
              <a:gd name="connsiteX1" fmla="*/ 1831069 w 5890478"/>
              <a:gd name="connsiteY1" fmla="*/ 0 h 5585771"/>
              <a:gd name="connsiteX2" fmla="*/ 5867850 w 5890478"/>
              <a:gd name="connsiteY2" fmla="*/ 6220 h 5585771"/>
              <a:gd name="connsiteX3" fmla="*/ 5890461 w 5890478"/>
              <a:gd name="connsiteY3" fmla="*/ 5585771 h 5585771"/>
              <a:gd name="connsiteX4" fmla="*/ 0 w 5890478"/>
              <a:gd name="connsiteY4" fmla="*/ 5571256 h 5585771"/>
              <a:gd name="connsiteX0" fmla="*/ 0 w 5867850"/>
              <a:gd name="connsiteY0" fmla="*/ 5571256 h 5585771"/>
              <a:gd name="connsiteX1" fmla="*/ 1831069 w 5867850"/>
              <a:gd name="connsiteY1" fmla="*/ 0 h 5585771"/>
              <a:gd name="connsiteX2" fmla="*/ 5867850 w 5867850"/>
              <a:gd name="connsiteY2" fmla="*/ 6220 h 5585771"/>
              <a:gd name="connsiteX3" fmla="*/ 5865579 w 5867850"/>
              <a:gd name="connsiteY3" fmla="*/ 5585771 h 5585771"/>
              <a:gd name="connsiteX4" fmla="*/ 0 w 5867850"/>
              <a:gd name="connsiteY4" fmla="*/ 5571256 h 5585771"/>
              <a:gd name="connsiteX0" fmla="*/ 0 w 5867850"/>
              <a:gd name="connsiteY0" fmla="*/ 5571256 h 5571256"/>
              <a:gd name="connsiteX1" fmla="*/ 1831069 w 5867850"/>
              <a:gd name="connsiteY1" fmla="*/ 0 h 5571256"/>
              <a:gd name="connsiteX2" fmla="*/ 5867850 w 5867850"/>
              <a:gd name="connsiteY2" fmla="*/ 6220 h 5571256"/>
              <a:gd name="connsiteX3" fmla="*/ 5865579 w 5867850"/>
              <a:gd name="connsiteY3" fmla="*/ 5560889 h 5571256"/>
              <a:gd name="connsiteX4" fmla="*/ 0 w 5867850"/>
              <a:gd name="connsiteY4" fmla="*/ 5571256 h 5571256"/>
              <a:gd name="connsiteX0" fmla="*/ 0 w 5871872"/>
              <a:gd name="connsiteY0" fmla="*/ 5571256 h 5571256"/>
              <a:gd name="connsiteX1" fmla="*/ 1831069 w 5871872"/>
              <a:gd name="connsiteY1" fmla="*/ 0 h 5571256"/>
              <a:gd name="connsiteX2" fmla="*/ 5867850 w 5871872"/>
              <a:gd name="connsiteY2" fmla="*/ 6220 h 5571256"/>
              <a:gd name="connsiteX3" fmla="*/ 5871800 w 5871872"/>
              <a:gd name="connsiteY3" fmla="*/ 5567110 h 5571256"/>
              <a:gd name="connsiteX4" fmla="*/ 0 w 5871872"/>
              <a:gd name="connsiteY4" fmla="*/ 5571256 h 5571256"/>
              <a:gd name="connsiteX0" fmla="*/ 0 w 5871872"/>
              <a:gd name="connsiteY0" fmla="*/ 5571256 h 5579551"/>
              <a:gd name="connsiteX1" fmla="*/ 1831069 w 5871872"/>
              <a:gd name="connsiteY1" fmla="*/ 0 h 5579551"/>
              <a:gd name="connsiteX2" fmla="*/ 5867850 w 5871872"/>
              <a:gd name="connsiteY2" fmla="*/ 6220 h 5579551"/>
              <a:gd name="connsiteX3" fmla="*/ 5871800 w 5871872"/>
              <a:gd name="connsiteY3" fmla="*/ 5579551 h 5579551"/>
              <a:gd name="connsiteX4" fmla="*/ 0 w 5871872"/>
              <a:gd name="connsiteY4" fmla="*/ 5571256 h 5579551"/>
              <a:gd name="connsiteX0" fmla="*/ 0 w 5871872"/>
              <a:gd name="connsiteY0" fmla="*/ 5571256 h 5571256"/>
              <a:gd name="connsiteX1" fmla="*/ 1831069 w 5871872"/>
              <a:gd name="connsiteY1" fmla="*/ 0 h 5571256"/>
              <a:gd name="connsiteX2" fmla="*/ 5867850 w 5871872"/>
              <a:gd name="connsiteY2" fmla="*/ 6220 h 5571256"/>
              <a:gd name="connsiteX3" fmla="*/ 5871800 w 5871872"/>
              <a:gd name="connsiteY3" fmla="*/ 5567110 h 5571256"/>
              <a:gd name="connsiteX4" fmla="*/ 0 w 5871872"/>
              <a:gd name="connsiteY4" fmla="*/ 5571256 h 5571256"/>
              <a:gd name="connsiteX0" fmla="*/ 0 w 5867850"/>
              <a:gd name="connsiteY0" fmla="*/ 5571256 h 5571256"/>
              <a:gd name="connsiteX1" fmla="*/ 1831069 w 5867850"/>
              <a:gd name="connsiteY1" fmla="*/ 0 h 5571256"/>
              <a:gd name="connsiteX2" fmla="*/ 5867850 w 5867850"/>
              <a:gd name="connsiteY2" fmla="*/ 6220 h 5571256"/>
              <a:gd name="connsiteX3" fmla="*/ 5865579 w 5867850"/>
              <a:gd name="connsiteY3" fmla="*/ 5567110 h 5571256"/>
              <a:gd name="connsiteX4" fmla="*/ 0 w 5867850"/>
              <a:gd name="connsiteY4" fmla="*/ 5571256 h 5571256"/>
              <a:gd name="connsiteX0" fmla="*/ 0 w 5871871"/>
              <a:gd name="connsiteY0" fmla="*/ 5571256 h 5571256"/>
              <a:gd name="connsiteX1" fmla="*/ 1831069 w 5871871"/>
              <a:gd name="connsiteY1" fmla="*/ 0 h 5571256"/>
              <a:gd name="connsiteX2" fmla="*/ 5867850 w 5871871"/>
              <a:gd name="connsiteY2" fmla="*/ 6220 h 5571256"/>
              <a:gd name="connsiteX3" fmla="*/ 5871799 w 5871871"/>
              <a:gd name="connsiteY3" fmla="*/ 5567110 h 5571256"/>
              <a:gd name="connsiteX4" fmla="*/ 0 w 5871871"/>
              <a:gd name="connsiteY4" fmla="*/ 5571256 h 5571256"/>
              <a:gd name="connsiteX0" fmla="*/ 0 w 5867850"/>
              <a:gd name="connsiteY0" fmla="*/ 5571256 h 5573331"/>
              <a:gd name="connsiteX1" fmla="*/ 1831069 w 5867850"/>
              <a:gd name="connsiteY1" fmla="*/ 0 h 5573331"/>
              <a:gd name="connsiteX2" fmla="*/ 5867850 w 5867850"/>
              <a:gd name="connsiteY2" fmla="*/ 6220 h 5573331"/>
              <a:gd name="connsiteX3" fmla="*/ 5859358 w 5867850"/>
              <a:gd name="connsiteY3" fmla="*/ 5573331 h 5573331"/>
              <a:gd name="connsiteX4" fmla="*/ 0 w 5867850"/>
              <a:gd name="connsiteY4" fmla="*/ 5571256 h 5573331"/>
              <a:gd name="connsiteX0" fmla="*/ 0 w 5878055"/>
              <a:gd name="connsiteY0" fmla="*/ 5571256 h 5573331"/>
              <a:gd name="connsiteX1" fmla="*/ 1831069 w 5878055"/>
              <a:gd name="connsiteY1" fmla="*/ 0 h 5573331"/>
              <a:gd name="connsiteX2" fmla="*/ 5867850 w 5878055"/>
              <a:gd name="connsiteY2" fmla="*/ 6220 h 5573331"/>
              <a:gd name="connsiteX3" fmla="*/ 5878020 w 5878055"/>
              <a:gd name="connsiteY3" fmla="*/ 5573331 h 5573331"/>
              <a:gd name="connsiteX4" fmla="*/ 0 w 5878055"/>
              <a:gd name="connsiteY4" fmla="*/ 5571256 h 5573331"/>
              <a:gd name="connsiteX0" fmla="*/ 0 w 5871871"/>
              <a:gd name="connsiteY0" fmla="*/ 5571256 h 5571256"/>
              <a:gd name="connsiteX1" fmla="*/ 1831069 w 5871871"/>
              <a:gd name="connsiteY1" fmla="*/ 0 h 5571256"/>
              <a:gd name="connsiteX2" fmla="*/ 5867850 w 5871871"/>
              <a:gd name="connsiteY2" fmla="*/ 6220 h 5571256"/>
              <a:gd name="connsiteX3" fmla="*/ 5871799 w 5871871"/>
              <a:gd name="connsiteY3" fmla="*/ 5567110 h 5571256"/>
              <a:gd name="connsiteX4" fmla="*/ 0 w 5871871"/>
              <a:gd name="connsiteY4" fmla="*/ 5571256 h 5571256"/>
              <a:gd name="connsiteX0" fmla="*/ 0 w 5871871"/>
              <a:gd name="connsiteY0" fmla="*/ 5571256 h 5573331"/>
              <a:gd name="connsiteX1" fmla="*/ 1831069 w 5871871"/>
              <a:gd name="connsiteY1" fmla="*/ 0 h 5573331"/>
              <a:gd name="connsiteX2" fmla="*/ 5867850 w 5871871"/>
              <a:gd name="connsiteY2" fmla="*/ 6220 h 5573331"/>
              <a:gd name="connsiteX3" fmla="*/ 5871799 w 5871871"/>
              <a:gd name="connsiteY3" fmla="*/ 5573331 h 5573331"/>
              <a:gd name="connsiteX4" fmla="*/ 0 w 5871871"/>
              <a:gd name="connsiteY4" fmla="*/ 5571256 h 5573331"/>
              <a:gd name="connsiteX0" fmla="*/ 0 w 5867850"/>
              <a:gd name="connsiteY0" fmla="*/ 5571256 h 5571256"/>
              <a:gd name="connsiteX1" fmla="*/ 1831069 w 5867850"/>
              <a:gd name="connsiteY1" fmla="*/ 0 h 5571256"/>
              <a:gd name="connsiteX2" fmla="*/ 5867850 w 5867850"/>
              <a:gd name="connsiteY2" fmla="*/ 6220 h 5571256"/>
              <a:gd name="connsiteX3" fmla="*/ 5828256 w 5867850"/>
              <a:gd name="connsiteY3" fmla="*/ 5523568 h 5571256"/>
              <a:gd name="connsiteX4" fmla="*/ 0 w 5867850"/>
              <a:gd name="connsiteY4" fmla="*/ 5571256 h 5571256"/>
              <a:gd name="connsiteX0" fmla="*/ 0 w 5871871"/>
              <a:gd name="connsiteY0" fmla="*/ 5571256 h 5573331"/>
              <a:gd name="connsiteX1" fmla="*/ 1831069 w 5871871"/>
              <a:gd name="connsiteY1" fmla="*/ 0 h 5573331"/>
              <a:gd name="connsiteX2" fmla="*/ 5867850 w 5871871"/>
              <a:gd name="connsiteY2" fmla="*/ 6220 h 5573331"/>
              <a:gd name="connsiteX3" fmla="*/ 5871799 w 5871871"/>
              <a:gd name="connsiteY3" fmla="*/ 5573331 h 5573331"/>
              <a:gd name="connsiteX4" fmla="*/ 0 w 5871871"/>
              <a:gd name="connsiteY4" fmla="*/ 5571256 h 5573331"/>
              <a:gd name="connsiteX0" fmla="*/ 0 w 5880291"/>
              <a:gd name="connsiteY0" fmla="*/ 5571256 h 5573331"/>
              <a:gd name="connsiteX1" fmla="*/ 1831069 w 5880291"/>
              <a:gd name="connsiteY1" fmla="*/ 0 h 5573331"/>
              <a:gd name="connsiteX2" fmla="*/ 5880291 w 5880291"/>
              <a:gd name="connsiteY2" fmla="*/ 6220 h 5573331"/>
              <a:gd name="connsiteX3" fmla="*/ 5871799 w 5880291"/>
              <a:gd name="connsiteY3" fmla="*/ 5573331 h 5573331"/>
              <a:gd name="connsiteX4" fmla="*/ 0 w 5880291"/>
              <a:gd name="connsiteY4" fmla="*/ 5571256 h 5573331"/>
              <a:gd name="connsiteX0" fmla="*/ 0 w 5917614"/>
              <a:gd name="connsiteY0" fmla="*/ 5571257 h 5573332"/>
              <a:gd name="connsiteX1" fmla="*/ 1831069 w 5917614"/>
              <a:gd name="connsiteY1" fmla="*/ 1 h 5573332"/>
              <a:gd name="connsiteX2" fmla="*/ 5917614 w 5917614"/>
              <a:gd name="connsiteY2" fmla="*/ 0 h 5573332"/>
              <a:gd name="connsiteX3" fmla="*/ 5871799 w 5917614"/>
              <a:gd name="connsiteY3" fmla="*/ 5573332 h 5573332"/>
              <a:gd name="connsiteX4" fmla="*/ 0 w 5917614"/>
              <a:gd name="connsiteY4" fmla="*/ 5571257 h 5573332"/>
              <a:gd name="connsiteX0" fmla="*/ 0 w 5874072"/>
              <a:gd name="connsiteY0" fmla="*/ 5571257 h 5573332"/>
              <a:gd name="connsiteX1" fmla="*/ 1831069 w 5874072"/>
              <a:gd name="connsiteY1" fmla="*/ 1 h 5573332"/>
              <a:gd name="connsiteX2" fmla="*/ 5874072 w 5874072"/>
              <a:gd name="connsiteY2" fmla="*/ 0 h 5573332"/>
              <a:gd name="connsiteX3" fmla="*/ 5871799 w 5874072"/>
              <a:gd name="connsiteY3" fmla="*/ 5573332 h 5573332"/>
              <a:gd name="connsiteX4" fmla="*/ 0 w 5874072"/>
              <a:gd name="connsiteY4" fmla="*/ 5571257 h 5573332"/>
              <a:gd name="connsiteX0" fmla="*/ 0 w 7467099"/>
              <a:gd name="connsiteY0" fmla="*/ 5571257 h 5573332"/>
              <a:gd name="connsiteX1" fmla="*/ 1831069 w 7467099"/>
              <a:gd name="connsiteY1" fmla="*/ 1 h 5573332"/>
              <a:gd name="connsiteX2" fmla="*/ 7467099 w 7467099"/>
              <a:gd name="connsiteY2" fmla="*/ 0 h 5573332"/>
              <a:gd name="connsiteX3" fmla="*/ 5871799 w 7467099"/>
              <a:gd name="connsiteY3" fmla="*/ 5573332 h 5573332"/>
              <a:gd name="connsiteX4" fmla="*/ 0 w 7467099"/>
              <a:gd name="connsiteY4" fmla="*/ 5571257 h 5573332"/>
              <a:gd name="connsiteX0" fmla="*/ 0 w 7478954"/>
              <a:gd name="connsiteY0" fmla="*/ 5571257 h 5573332"/>
              <a:gd name="connsiteX1" fmla="*/ 1831069 w 7478954"/>
              <a:gd name="connsiteY1" fmla="*/ 1 h 5573332"/>
              <a:gd name="connsiteX2" fmla="*/ 7467099 w 7478954"/>
              <a:gd name="connsiteY2" fmla="*/ 0 h 5573332"/>
              <a:gd name="connsiteX3" fmla="*/ 7478924 w 7478954"/>
              <a:gd name="connsiteY3" fmla="*/ 5573332 h 5573332"/>
              <a:gd name="connsiteX4" fmla="*/ 0 w 7478954"/>
              <a:gd name="connsiteY4" fmla="*/ 5571257 h 5573332"/>
              <a:gd name="connsiteX0" fmla="*/ 0 w 7467099"/>
              <a:gd name="connsiteY0" fmla="*/ 5571257 h 5587405"/>
              <a:gd name="connsiteX1" fmla="*/ 1831069 w 7467099"/>
              <a:gd name="connsiteY1" fmla="*/ 1 h 5587405"/>
              <a:gd name="connsiteX2" fmla="*/ 7467099 w 7467099"/>
              <a:gd name="connsiteY2" fmla="*/ 0 h 5587405"/>
              <a:gd name="connsiteX3" fmla="*/ 7422533 w 7467099"/>
              <a:gd name="connsiteY3" fmla="*/ 5587405 h 5587405"/>
              <a:gd name="connsiteX4" fmla="*/ 0 w 7467099"/>
              <a:gd name="connsiteY4" fmla="*/ 5571257 h 5587405"/>
              <a:gd name="connsiteX0" fmla="*/ 0 w 7467099"/>
              <a:gd name="connsiteY0" fmla="*/ 5571257 h 5587405"/>
              <a:gd name="connsiteX1" fmla="*/ 1831069 w 7467099"/>
              <a:gd name="connsiteY1" fmla="*/ 1 h 5587405"/>
              <a:gd name="connsiteX2" fmla="*/ 7467099 w 7467099"/>
              <a:gd name="connsiteY2" fmla="*/ 0 h 5587405"/>
              <a:gd name="connsiteX3" fmla="*/ 7436631 w 7467099"/>
              <a:gd name="connsiteY3" fmla="*/ 5587405 h 5587405"/>
              <a:gd name="connsiteX4" fmla="*/ 0 w 7467099"/>
              <a:gd name="connsiteY4" fmla="*/ 5571257 h 5587405"/>
              <a:gd name="connsiteX0" fmla="*/ 0 w 7467099"/>
              <a:gd name="connsiteY0" fmla="*/ 5571257 h 5571257"/>
              <a:gd name="connsiteX1" fmla="*/ 1831069 w 7467099"/>
              <a:gd name="connsiteY1" fmla="*/ 1 h 5571257"/>
              <a:gd name="connsiteX2" fmla="*/ 7467099 w 7467099"/>
              <a:gd name="connsiteY2" fmla="*/ 0 h 5571257"/>
              <a:gd name="connsiteX3" fmla="*/ 7450729 w 7467099"/>
              <a:gd name="connsiteY3" fmla="*/ 5545186 h 5571257"/>
              <a:gd name="connsiteX4" fmla="*/ 0 w 7467099"/>
              <a:gd name="connsiteY4" fmla="*/ 5571257 h 5571257"/>
              <a:gd name="connsiteX0" fmla="*/ 0 w 7478955"/>
              <a:gd name="connsiteY0" fmla="*/ 5571257 h 5573333"/>
              <a:gd name="connsiteX1" fmla="*/ 1831069 w 7478955"/>
              <a:gd name="connsiteY1" fmla="*/ 1 h 5573333"/>
              <a:gd name="connsiteX2" fmla="*/ 7467099 w 7478955"/>
              <a:gd name="connsiteY2" fmla="*/ 0 h 5573333"/>
              <a:gd name="connsiteX3" fmla="*/ 7478925 w 7478955"/>
              <a:gd name="connsiteY3" fmla="*/ 5573333 h 5573333"/>
              <a:gd name="connsiteX4" fmla="*/ 0 w 7478955"/>
              <a:gd name="connsiteY4" fmla="*/ 5571257 h 5573333"/>
              <a:gd name="connsiteX0" fmla="*/ 0 w 7467099"/>
              <a:gd name="connsiteY0" fmla="*/ 5571257 h 5573333"/>
              <a:gd name="connsiteX1" fmla="*/ 1831069 w 7467099"/>
              <a:gd name="connsiteY1" fmla="*/ 1 h 5573333"/>
              <a:gd name="connsiteX2" fmla="*/ 7467099 w 7467099"/>
              <a:gd name="connsiteY2" fmla="*/ 0 h 5573333"/>
              <a:gd name="connsiteX3" fmla="*/ 7464827 w 7467099"/>
              <a:gd name="connsiteY3" fmla="*/ 5573333 h 5573333"/>
              <a:gd name="connsiteX4" fmla="*/ 0 w 7467099"/>
              <a:gd name="connsiteY4" fmla="*/ 5571257 h 5573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7099" h="5573333">
                <a:moveTo>
                  <a:pt x="0" y="5571257"/>
                </a:moveTo>
                <a:lnTo>
                  <a:pt x="1831069" y="1"/>
                </a:lnTo>
                <a:lnTo>
                  <a:pt x="7467099" y="0"/>
                </a:lnTo>
                <a:cubicBezTo>
                  <a:pt x="7466343" y="1857085"/>
                  <a:pt x="7465583" y="3716248"/>
                  <a:pt x="7464827" y="5573333"/>
                </a:cubicBezTo>
                <a:lnTo>
                  <a:pt x="0" y="557125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tIns="216000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50" b="1" baseline="0"/>
            </a:lvl1pPr>
          </a:lstStyle>
          <a:p>
            <a:r>
              <a:rPr lang="en-GB" noProof="0" dirty="0"/>
              <a:t>Click on the icon </a:t>
            </a:r>
            <a:br>
              <a:rPr lang="en-GB" noProof="0" dirty="0"/>
            </a:br>
            <a:r>
              <a:rPr lang="en-GB" noProof="0" dirty="0"/>
              <a:t>to insert an image</a:t>
            </a:r>
          </a:p>
        </p:txBody>
      </p:sp>
      <p:sp>
        <p:nvSpPr>
          <p:cNvPr id="206" name="Tijdelijke aanduiding voor dianummer 57">
            <a:extLst>
              <a:ext uri="{FF2B5EF4-FFF2-40B4-BE49-F238E27FC236}">
                <a16:creationId xmlns:a16="http://schemas.microsoft.com/office/drawing/2014/main" id="{A8BAAF47-FA8C-4A8A-8C7A-D786AE777D94}"/>
              </a:ext>
            </a:extLst>
          </p:cNvPr>
          <p:cNvSpPr txBox="1">
            <a:spLocks/>
          </p:cNvSpPr>
          <p:nvPr userDrawn="1"/>
        </p:nvSpPr>
        <p:spPr>
          <a:xfrm>
            <a:off x="453585" y="6589526"/>
            <a:ext cx="392576" cy="2169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F278E2-5A7C-406B-8F8B-998F92D4336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9" name="Tijdelijke aanduiding voor datum 3">
            <a:extLst>
              <a:ext uri="{FF2B5EF4-FFF2-40B4-BE49-F238E27FC236}">
                <a16:creationId xmlns:a16="http://schemas.microsoft.com/office/drawing/2014/main" id="{87519F76-CB15-49B3-B545-60D7F16A7D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98090" y="6589526"/>
            <a:ext cx="3140325" cy="216909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DD0904C-09F5-4334-9263-B1EB145CF93C}" type="datetime1">
              <a:rPr lang="en-GB" smtClean="0"/>
              <a:t>12/08/2024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825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(100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12">
            <a:extLst>
              <a:ext uri="{FF2B5EF4-FFF2-40B4-BE49-F238E27FC236}">
                <a16:creationId xmlns:a16="http://schemas.microsoft.com/office/drawing/2014/main" id="{85DE66C5-9696-40F6-A729-1AE660D015A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286744"/>
            <a:ext cx="12192001" cy="5571256"/>
          </a:xfrm>
          <a:solidFill>
            <a:schemeClr val="bg1">
              <a:lumMod val="95000"/>
            </a:schemeClr>
          </a:solidFill>
        </p:spPr>
        <p:txBody>
          <a:bodyPr tIns="212400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50" b="1" baseline="0"/>
            </a:lvl1pPr>
          </a:lstStyle>
          <a:p>
            <a:r>
              <a:rPr lang="en-GB" noProof="0"/>
              <a:t>Click on the icon </a:t>
            </a:r>
            <a:br>
              <a:rPr lang="en-GB" noProof="0"/>
            </a:br>
            <a:r>
              <a:rPr lang="en-GB" noProof="0"/>
              <a:t>to insert an image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EFA4AD-513F-4FA2-94D5-B906A27FAE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insert title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7A43D8-7ED9-442E-BF69-FF8902703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TEMPLATE-SET ACTION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6B08DF-E31D-400F-9D49-014B2090B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0FE45-509C-4BDF-9EDE-64426F8DF3D2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6DE5EA5-27BD-42F3-BD1D-C1E35D802DEE}"/>
              </a:ext>
            </a:extLst>
          </p:cNvPr>
          <p:cNvSpPr txBox="1"/>
          <p:nvPr userDrawn="1"/>
        </p:nvSpPr>
        <p:spPr>
          <a:xfrm>
            <a:off x="5152789" y="-885712"/>
            <a:ext cx="1886452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200" b="0" spc="50" baseline="0" noProof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PHOTO (100%)</a:t>
            </a:r>
          </a:p>
        </p:txBody>
      </p:sp>
      <p:grpSp>
        <p:nvGrpSpPr>
          <p:cNvPr id="9" name="Instructie" hidden="1">
            <a:extLst>
              <a:ext uri="{FF2B5EF4-FFF2-40B4-BE49-F238E27FC236}">
                <a16:creationId xmlns:a16="http://schemas.microsoft.com/office/drawing/2014/main" id="{2D3A63D2-AF0E-4E4E-8786-9CF51EFA4929}"/>
              </a:ext>
            </a:extLst>
          </p:cNvPr>
          <p:cNvGrpSpPr/>
          <p:nvPr userDrawn="1"/>
        </p:nvGrpSpPr>
        <p:grpSpPr>
          <a:xfrm>
            <a:off x="12391601" y="0"/>
            <a:ext cx="3389661" cy="4934293"/>
            <a:chOff x="12391601" y="0"/>
            <a:chExt cx="3389661" cy="4934293"/>
          </a:xfrm>
        </p:grpSpPr>
        <p:grpSp>
          <p:nvGrpSpPr>
            <p:cNvPr id="10" name="Groep 9">
              <a:extLst>
                <a:ext uri="{FF2B5EF4-FFF2-40B4-BE49-F238E27FC236}">
                  <a16:creationId xmlns:a16="http://schemas.microsoft.com/office/drawing/2014/main" id="{A7485DEE-2192-42F5-B4B7-A823D6249D09}"/>
                </a:ext>
              </a:extLst>
            </p:cNvPr>
            <p:cNvGrpSpPr/>
            <p:nvPr userDrawn="1"/>
          </p:nvGrpSpPr>
          <p:grpSpPr>
            <a:xfrm>
              <a:off x="12757282" y="3250242"/>
              <a:ext cx="1499406" cy="678267"/>
              <a:chOff x="12757283" y="3120781"/>
              <a:chExt cx="1499406" cy="678267"/>
            </a:xfrm>
          </p:grpSpPr>
          <p:sp>
            <p:nvSpPr>
              <p:cNvPr id="37" name="Rechthoek 36">
                <a:extLst>
                  <a:ext uri="{FF2B5EF4-FFF2-40B4-BE49-F238E27FC236}">
                    <a16:creationId xmlns:a16="http://schemas.microsoft.com/office/drawing/2014/main" id="{6D585590-4B61-4956-89F1-E529C904486A}"/>
                  </a:ext>
                </a:extLst>
              </p:cNvPr>
              <p:cNvSpPr/>
              <p:nvPr userDrawn="1"/>
            </p:nvSpPr>
            <p:spPr>
              <a:xfrm>
                <a:off x="12757283" y="3120781"/>
                <a:ext cx="1499406" cy="58094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Rechthoek 37">
                <a:extLst>
                  <a:ext uri="{FF2B5EF4-FFF2-40B4-BE49-F238E27FC236}">
                    <a16:creationId xmlns:a16="http://schemas.microsoft.com/office/drawing/2014/main" id="{651C390B-57B2-4F47-B388-EE4CCB1CA549}"/>
                  </a:ext>
                </a:extLst>
              </p:cNvPr>
              <p:cNvSpPr/>
              <p:nvPr userDrawn="1"/>
            </p:nvSpPr>
            <p:spPr>
              <a:xfrm>
                <a:off x="12761843" y="3432170"/>
                <a:ext cx="1478943" cy="257235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A2922EB7-F5ED-4BB8-9ED1-8C6DA62CBF18}"/>
                  </a:ext>
                </a:extLst>
              </p:cNvPr>
              <p:cNvSpPr txBox="1"/>
              <p:nvPr userDrawn="1"/>
            </p:nvSpPr>
            <p:spPr>
              <a:xfrm>
                <a:off x="12997648" y="3159891"/>
                <a:ext cx="957818" cy="20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kern="1200" noProof="0" dirty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Naar voorgrond</a:t>
                </a:r>
              </a:p>
            </p:txBody>
          </p:sp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372C6BDB-2960-44CE-90AC-714FE5F6BE65}"/>
                  </a:ext>
                </a:extLst>
              </p:cNvPr>
              <p:cNvSpPr txBox="1"/>
              <p:nvPr userDrawn="1"/>
            </p:nvSpPr>
            <p:spPr>
              <a:xfrm>
                <a:off x="12984219" y="3481017"/>
                <a:ext cx="1165564" cy="20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kern="1200" noProof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Naar achtergrond</a:t>
                </a:r>
              </a:p>
            </p:txBody>
          </p:sp>
          <p:pic>
            <p:nvPicPr>
              <p:cNvPr id="41" name="Picture 3">
                <a:extLst>
                  <a:ext uri="{FF2B5EF4-FFF2-40B4-BE49-F238E27FC236}">
                    <a16:creationId xmlns:a16="http://schemas.microsoft.com/office/drawing/2014/main" id="{A5A03AF0-48D7-43FB-916B-B1FBBDFA55C9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38926" y="3567717"/>
                <a:ext cx="143086" cy="231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2" name="Gelijkbenige driehoek 41">
                <a:extLst>
                  <a:ext uri="{FF2B5EF4-FFF2-40B4-BE49-F238E27FC236}">
                    <a16:creationId xmlns:a16="http://schemas.microsoft.com/office/drawing/2014/main" id="{A08914F5-7473-481B-83DF-4AAF427A5AD2}"/>
                  </a:ext>
                </a:extLst>
              </p:cNvPr>
              <p:cNvSpPr/>
              <p:nvPr userDrawn="1"/>
            </p:nvSpPr>
            <p:spPr>
              <a:xfrm rot="5400000">
                <a:off x="14094210" y="3548999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3" name="Groep 42">
                <a:extLst>
                  <a:ext uri="{FF2B5EF4-FFF2-40B4-BE49-F238E27FC236}">
                    <a16:creationId xmlns:a16="http://schemas.microsoft.com/office/drawing/2014/main" id="{1A80C615-901E-41B3-9BB0-B936F4D981DE}"/>
                  </a:ext>
                </a:extLst>
              </p:cNvPr>
              <p:cNvGrpSpPr/>
              <p:nvPr userDrawn="1"/>
            </p:nvGrpSpPr>
            <p:grpSpPr>
              <a:xfrm>
                <a:off x="12822311" y="3178534"/>
                <a:ext cx="182309" cy="163794"/>
                <a:chOff x="12832541" y="3162395"/>
                <a:chExt cx="219532" cy="197236"/>
              </a:xfrm>
            </p:grpSpPr>
            <p:sp>
              <p:nvSpPr>
                <p:cNvPr id="48" name="Rechthoek 47">
                  <a:extLst>
                    <a:ext uri="{FF2B5EF4-FFF2-40B4-BE49-F238E27FC236}">
                      <a16:creationId xmlns:a16="http://schemas.microsoft.com/office/drawing/2014/main" id="{FB3F0841-3FEB-4D17-9CDE-AC48F8720234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  <p:sp>
              <p:nvSpPr>
                <p:cNvPr id="49" name="Rechthoek 48">
                  <a:extLst>
                    <a:ext uri="{FF2B5EF4-FFF2-40B4-BE49-F238E27FC236}">
                      <a16:creationId xmlns:a16="http://schemas.microsoft.com/office/drawing/2014/main" id="{F43F7413-D757-44EA-BF2C-E7C4F651D2B2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  <p:sp>
              <p:nvSpPr>
                <p:cNvPr id="50" name="Rechthoek 49">
                  <a:extLst>
                    <a:ext uri="{FF2B5EF4-FFF2-40B4-BE49-F238E27FC236}">
                      <a16:creationId xmlns:a16="http://schemas.microsoft.com/office/drawing/2014/main" id="{602034CF-80CA-4818-9AE7-B3EA1BC35AC6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</p:grpSp>
          <p:grpSp>
            <p:nvGrpSpPr>
              <p:cNvPr id="44" name="Groep 43">
                <a:extLst>
                  <a:ext uri="{FF2B5EF4-FFF2-40B4-BE49-F238E27FC236}">
                    <a16:creationId xmlns:a16="http://schemas.microsoft.com/office/drawing/2014/main" id="{F08E763E-2CBE-4B5A-88A1-D748E303798F}"/>
                  </a:ext>
                </a:extLst>
              </p:cNvPr>
              <p:cNvGrpSpPr/>
              <p:nvPr userDrawn="1"/>
            </p:nvGrpSpPr>
            <p:grpSpPr>
              <a:xfrm>
                <a:off x="12822311" y="3480352"/>
                <a:ext cx="182309" cy="163794"/>
                <a:chOff x="12832541" y="3162395"/>
                <a:chExt cx="219532" cy="197236"/>
              </a:xfrm>
            </p:grpSpPr>
            <p:sp>
              <p:nvSpPr>
                <p:cNvPr id="45" name="Rechthoek 44">
                  <a:extLst>
                    <a:ext uri="{FF2B5EF4-FFF2-40B4-BE49-F238E27FC236}">
                      <a16:creationId xmlns:a16="http://schemas.microsoft.com/office/drawing/2014/main" id="{031FD590-F56F-4A94-B34A-85F2F775A61F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  <p:sp>
              <p:nvSpPr>
                <p:cNvPr id="46" name="Rechthoek 45">
                  <a:extLst>
                    <a:ext uri="{FF2B5EF4-FFF2-40B4-BE49-F238E27FC236}">
                      <a16:creationId xmlns:a16="http://schemas.microsoft.com/office/drawing/2014/main" id="{FC5A1C89-CEA1-4AB2-ADEC-045CE14DF9A8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  <p:sp>
              <p:nvSpPr>
                <p:cNvPr id="47" name="Rechthoek 46">
                  <a:extLst>
                    <a:ext uri="{FF2B5EF4-FFF2-40B4-BE49-F238E27FC236}">
                      <a16:creationId xmlns:a16="http://schemas.microsoft.com/office/drawing/2014/main" id="{C16311A8-5A92-4BBE-92AF-3B0B73CEDC31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</p:grpSp>
        </p:grpSp>
        <p:grpSp>
          <p:nvGrpSpPr>
            <p:cNvPr id="11" name="Meer informatie">
              <a:extLst>
                <a:ext uri="{FF2B5EF4-FFF2-40B4-BE49-F238E27FC236}">
                  <a16:creationId xmlns:a16="http://schemas.microsoft.com/office/drawing/2014/main" id="{AAB8EEEB-3B32-4F95-A5CF-288089D1D336}"/>
                </a:ext>
              </a:extLst>
            </p:cNvPr>
            <p:cNvGrpSpPr/>
            <p:nvPr userDrawn="1"/>
          </p:nvGrpSpPr>
          <p:grpSpPr>
            <a:xfrm>
              <a:off x="12396764" y="4151020"/>
              <a:ext cx="3178515" cy="783273"/>
              <a:chOff x="-3741486" y="3386444"/>
              <a:chExt cx="3178515" cy="783273"/>
            </a:xfrm>
          </p:grpSpPr>
          <p:sp>
            <p:nvSpPr>
              <p:cNvPr id="34" name="Freeform 101">
                <a:extLst>
                  <a:ext uri="{FF2B5EF4-FFF2-40B4-BE49-F238E27FC236}">
                    <a16:creationId xmlns:a16="http://schemas.microsoft.com/office/drawing/2014/main" id="{38D62A77-18CB-48DE-85ED-63AE4F5E710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6444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35" name="Rechthoek 34">
                <a:extLst>
                  <a:ext uri="{FF2B5EF4-FFF2-40B4-BE49-F238E27FC236}">
                    <a16:creationId xmlns:a16="http://schemas.microsoft.com/office/drawing/2014/main" id="{F38D622C-6AD3-4ADF-90D9-D95634FEA620}"/>
                  </a:ext>
                </a:extLst>
              </p:cNvPr>
              <p:cNvSpPr/>
              <p:nvPr userDrawn="1"/>
            </p:nvSpPr>
            <p:spPr>
              <a:xfrm>
                <a:off x="-3380966" y="3458473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36" name="Rechte verbindingslijn 35">
                <a:extLst>
                  <a:ext uri="{FF2B5EF4-FFF2-40B4-BE49-F238E27FC236}">
                    <a16:creationId xmlns:a16="http://schemas.microsoft.com/office/drawing/2014/main" id="{5BDF2372-6825-4F7E-88BF-04410449085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69717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08FEBC49-106E-4E08-B0A6-E4E804C996FE}"/>
                </a:ext>
              </a:extLst>
            </p:cNvPr>
            <p:cNvSpPr/>
            <p:nvPr userDrawn="1"/>
          </p:nvSpPr>
          <p:spPr>
            <a:xfrm>
              <a:off x="12397262" y="0"/>
              <a:ext cx="3384000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Afbeelding invoegen/veranderen</a:t>
              </a:r>
            </a:p>
          </p:txBody>
        </p:sp>
        <p:sp>
          <p:nvSpPr>
            <p:cNvPr id="13" name="Ovaal 12">
              <a:extLst>
                <a:ext uri="{FF2B5EF4-FFF2-40B4-BE49-F238E27FC236}">
                  <a16:creationId xmlns:a16="http://schemas.microsoft.com/office/drawing/2014/main" id="{CDF2793F-4105-4F8A-99BF-3E6295B3DF7D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F64888AE-B626-4DA4-8695-1FC458D9A81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A218BE6A-3E07-48F2-BE37-45E5C6760D7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72805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FE51C59A-2167-43BC-9457-57FAFEC851B9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7386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afbeelding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afbeelding in te voegen.</a:t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64F6AF30-6305-4FA4-B413-4525ED4D627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4033137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8" name="Ovaal 17">
              <a:extLst>
                <a:ext uri="{FF2B5EF4-FFF2-40B4-BE49-F238E27FC236}">
                  <a16:creationId xmlns:a16="http://schemas.microsoft.com/office/drawing/2014/main" id="{7B753F06-C3A6-4EF1-8B6A-C17D82B54322}"/>
                </a:ext>
              </a:extLst>
            </p:cNvPr>
            <p:cNvSpPr/>
            <p:nvPr userDrawn="1"/>
          </p:nvSpPr>
          <p:spPr>
            <a:xfrm>
              <a:off x="12391601" y="185652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C1D37769-315A-420D-B75E-E457235F7C79}"/>
                </a:ext>
              </a:extLst>
            </p:cNvPr>
            <p:cNvSpPr/>
            <p:nvPr userDrawn="1"/>
          </p:nvSpPr>
          <p:spPr>
            <a:xfrm>
              <a:off x="12757282" y="1922587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afbeelding</a:t>
              </a:r>
              <a:b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20" name="Groep 19">
              <a:extLst>
                <a:ext uri="{FF2B5EF4-FFF2-40B4-BE49-F238E27FC236}">
                  <a16:creationId xmlns:a16="http://schemas.microsoft.com/office/drawing/2014/main" id="{78A40BB4-43E0-4AB1-8247-AD90236BF582}"/>
                </a:ext>
              </a:extLst>
            </p:cNvPr>
            <p:cNvGrpSpPr/>
            <p:nvPr userDrawn="1"/>
          </p:nvGrpSpPr>
          <p:grpSpPr>
            <a:xfrm>
              <a:off x="12757282" y="1291752"/>
              <a:ext cx="294789" cy="318834"/>
              <a:chOff x="14466489" y="1001522"/>
              <a:chExt cx="290627" cy="314333"/>
            </a:xfrm>
          </p:grpSpPr>
          <p:sp>
            <p:nvSpPr>
              <p:cNvPr id="28" name="Rechthoek 27">
                <a:extLst>
                  <a:ext uri="{FF2B5EF4-FFF2-40B4-BE49-F238E27FC236}">
                    <a16:creationId xmlns:a16="http://schemas.microsoft.com/office/drawing/2014/main" id="{F3AE8FC8-141B-48FF-8EF0-9D63B03C2D83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0C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Ovaal 28">
                <a:extLst>
                  <a:ext uri="{FF2B5EF4-FFF2-40B4-BE49-F238E27FC236}">
                    <a16:creationId xmlns:a16="http://schemas.microsoft.com/office/drawing/2014/main" id="{69CBEFED-33E1-4AFE-86FC-6DF3573F5516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Vrije vorm: vorm 29">
                <a:extLst>
                  <a:ext uri="{FF2B5EF4-FFF2-40B4-BE49-F238E27FC236}">
                    <a16:creationId xmlns:a16="http://schemas.microsoft.com/office/drawing/2014/main" id="{BA3BEB4C-5F84-4BDA-B9A7-ECFF71C57F8B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echthoek: afgeronde hoeken 30">
                <a:extLst>
                  <a:ext uri="{FF2B5EF4-FFF2-40B4-BE49-F238E27FC236}">
                    <a16:creationId xmlns:a16="http://schemas.microsoft.com/office/drawing/2014/main" id="{DA08B234-F1BF-44D4-B1D0-3EA9F8ECB08E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2" name="Rechte verbindingslijn 31">
                <a:extLst>
                  <a:ext uri="{FF2B5EF4-FFF2-40B4-BE49-F238E27FC236}">
                    <a16:creationId xmlns:a16="http://schemas.microsoft.com/office/drawing/2014/main" id="{23C52ADF-361E-41E3-BE0C-642E54F1A26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3" name="Rechte verbindingslijn 32">
                <a:extLst>
                  <a:ext uri="{FF2B5EF4-FFF2-40B4-BE49-F238E27FC236}">
                    <a16:creationId xmlns:a16="http://schemas.microsoft.com/office/drawing/2014/main" id="{B976EEAE-7E00-4B59-9397-75143CB8D93D}"/>
                  </a:ext>
                </a:extLst>
              </p:cNvPr>
              <p:cNvCxnSpPr>
                <a:cxnSpLocks/>
                <a:stCxn id="31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21" name="Ovaal 20">
              <a:extLst>
                <a:ext uri="{FF2B5EF4-FFF2-40B4-BE49-F238E27FC236}">
                  <a16:creationId xmlns:a16="http://schemas.microsoft.com/office/drawing/2014/main" id="{5DC7C133-FF47-429F-ADCE-E28AF83BD527}"/>
                </a:ext>
              </a:extLst>
            </p:cNvPr>
            <p:cNvSpPr/>
            <p:nvPr userDrawn="1"/>
          </p:nvSpPr>
          <p:spPr>
            <a:xfrm>
              <a:off x="12391601" y="2768077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22" name="Rechthoek 21">
              <a:extLst>
                <a:ext uri="{FF2B5EF4-FFF2-40B4-BE49-F238E27FC236}">
                  <a16:creationId xmlns:a16="http://schemas.microsoft.com/office/drawing/2014/main" id="{0A0FA6EF-1710-488B-85AB-7DAFD54EB548}"/>
                </a:ext>
              </a:extLst>
            </p:cNvPr>
            <p:cNvSpPr/>
            <p:nvPr userDrawn="1"/>
          </p:nvSpPr>
          <p:spPr>
            <a:xfrm>
              <a:off x="12757283" y="2834141"/>
              <a:ext cx="2817996" cy="316612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Klik met de rechter muisknop op de afbeelding en kies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´Naar achtergrond´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23" name="Rechte verbindingslijn 22">
              <a:extLst>
                <a:ext uri="{FF2B5EF4-FFF2-40B4-BE49-F238E27FC236}">
                  <a16:creationId xmlns:a16="http://schemas.microsoft.com/office/drawing/2014/main" id="{97042308-9E60-46BA-8F2A-DF55D4E6852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64991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24" name="Groep 23">
              <a:extLst>
                <a:ext uri="{FF2B5EF4-FFF2-40B4-BE49-F238E27FC236}">
                  <a16:creationId xmlns:a16="http://schemas.microsoft.com/office/drawing/2014/main" id="{CE3105CD-6B4E-48A0-885E-D456B3A2D0BC}"/>
                </a:ext>
              </a:extLst>
            </p:cNvPr>
            <p:cNvGrpSpPr/>
            <p:nvPr userDrawn="1"/>
          </p:nvGrpSpPr>
          <p:grpSpPr>
            <a:xfrm>
              <a:off x="12757282" y="2296644"/>
              <a:ext cx="825500" cy="209550"/>
              <a:chOff x="13504624" y="2444818"/>
              <a:chExt cx="825500" cy="209550"/>
            </a:xfrm>
          </p:grpSpPr>
          <p:sp>
            <p:nvSpPr>
              <p:cNvPr id="25" name="Rechthoek 24">
                <a:extLst>
                  <a:ext uri="{FF2B5EF4-FFF2-40B4-BE49-F238E27FC236}">
                    <a16:creationId xmlns:a16="http://schemas.microsoft.com/office/drawing/2014/main" id="{1D594764-0E2B-4928-BBBC-00D2B2A053A0}"/>
                  </a:ext>
                </a:extLst>
              </p:cNvPr>
              <p:cNvSpPr/>
              <p:nvPr userDrawn="1"/>
            </p:nvSpPr>
            <p:spPr>
              <a:xfrm>
                <a:off x="13504624" y="2444818"/>
                <a:ext cx="825500" cy="2095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26" name="Rechte verbindingslijn 25">
                <a:extLst>
                  <a:ext uri="{FF2B5EF4-FFF2-40B4-BE49-F238E27FC236}">
                    <a16:creationId xmlns:a16="http://schemas.microsoft.com/office/drawing/2014/main" id="{BDD584E0-16E8-4E6D-A6C7-146139C95D92}"/>
                  </a:ext>
                </a:extLst>
              </p:cNvPr>
              <p:cNvCxnSpPr/>
              <p:nvPr userDrawn="1"/>
            </p:nvCxnSpPr>
            <p:spPr>
              <a:xfrm>
                <a:off x="14155269" y="2477218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27" name="Gelijkbenige driehoek 26">
                <a:extLst>
                  <a:ext uri="{FF2B5EF4-FFF2-40B4-BE49-F238E27FC236}">
                    <a16:creationId xmlns:a16="http://schemas.microsoft.com/office/drawing/2014/main" id="{0A280435-9A49-49D9-90D6-7434805A16C0}"/>
                  </a:ext>
                </a:extLst>
              </p:cNvPr>
              <p:cNvSpPr/>
              <p:nvPr userDrawn="1"/>
            </p:nvSpPr>
            <p:spPr>
              <a:xfrm rot="10800000">
                <a:off x="14196089" y="2528872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51" name="Tijdelijke aanduiding voor datum 3">
            <a:extLst>
              <a:ext uri="{FF2B5EF4-FFF2-40B4-BE49-F238E27FC236}">
                <a16:creationId xmlns:a16="http://schemas.microsoft.com/office/drawing/2014/main" id="{8A4414E0-0361-452A-AF66-1E370A4EB5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98090" y="6589526"/>
            <a:ext cx="3140325" cy="216909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F0A7714-EAF6-4FD7-96E4-10F0F6571D3E}" type="datetime1">
              <a:rPr lang="en-GB" smtClean="0"/>
              <a:t>12/08/2024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613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(100%) full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A6DE5EA5-27BD-42F3-BD1D-C1E35D802DEE}"/>
              </a:ext>
            </a:extLst>
          </p:cNvPr>
          <p:cNvSpPr txBox="1"/>
          <p:nvPr userDrawn="1"/>
        </p:nvSpPr>
        <p:spPr>
          <a:xfrm>
            <a:off x="5152790" y="-885712"/>
            <a:ext cx="1886451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spc="50" baseline="0" noProof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PHOTO (100%)</a:t>
            </a:r>
          </a:p>
        </p:txBody>
      </p:sp>
      <p:grpSp>
        <p:nvGrpSpPr>
          <p:cNvPr id="9" name="Instructie" hidden="1">
            <a:extLst>
              <a:ext uri="{FF2B5EF4-FFF2-40B4-BE49-F238E27FC236}">
                <a16:creationId xmlns:a16="http://schemas.microsoft.com/office/drawing/2014/main" id="{2D3A63D2-AF0E-4E4E-8786-9CF51EFA4929}"/>
              </a:ext>
            </a:extLst>
          </p:cNvPr>
          <p:cNvGrpSpPr/>
          <p:nvPr userDrawn="1"/>
        </p:nvGrpSpPr>
        <p:grpSpPr>
          <a:xfrm>
            <a:off x="12391601" y="0"/>
            <a:ext cx="3389661" cy="4934293"/>
            <a:chOff x="12391601" y="0"/>
            <a:chExt cx="3389661" cy="4934293"/>
          </a:xfrm>
        </p:grpSpPr>
        <p:grpSp>
          <p:nvGrpSpPr>
            <p:cNvPr id="10" name="Groep 9">
              <a:extLst>
                <a:ext uri="{FF2B5EF4-FFF2-40B4-BE49-F238E27FC236}">
                  <a16:creationId xmlns:a16="http://schemas.microsoft.com/office/drawing/2014/main" id="{A7485DEE-2192-42F5-B4B7-A823D6249D09}"/>
                </a:ext>
              </a:extLst>
            </p:cNvPr>
            <p:cNvGrpSpPr/>
            <p:nvPr userDrawn="1"/>
          </p:nvGrpSpPr>
          <p:grpSpPr>
            <a:xfrm>
              <a:off x="12757282" y="3250242"/>
              <a:ext cx="1499406" cy="678267"/>
              <a:chOff x="12757283" y="3120781"/>
              <a:chExt cx="1499406" cy="678267"/>
            </a:xfrm>
          </p:grpSpPr>
          <p:sp>
            <p:nvSpPr>
              <p:cNvPr id="37" name="Rechthoek 36">
                <a:extLst>
                  <a:ext uri="{FF2B5EF4-FFF2-40B4-BE49-F238E27FC236}">
                    <a16:creationId xmlns:a16="http://schemas.microsoft.com/office/drawing/2014/main" id="{6D585590-4B61-4956-89F1-E529C904486A}"/>
                  </a:ext>
                </a:extLst>
              </p:cNvPr>
              <p:cNvSpPr/>
              <p:nvPr userDrawn="1"/>
            </p:nvSpPr>
            <p:spPr>
              <a:xfrm>
                <a:off x="12757283" y="3120781"/>
                <a:ext cx="1499406" cy="58094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Rechthoek 37">
                <a:extLst>
                  <a:ext uri="{FF2B5EF4-FFF2-40B4-BE49-F238E27FC236}">
                    <a16:creationId xmlns:a16="http://schemas.microsoft.com/office/drawing/2014/main" id="{651C390B-57B2-4F47-B388-EE4CCB1CA549}"/>
                  </a:ext>
                </a:extLst>
              </p:cNvPr>
              <p:cNvSpPr/>
              <p:nvPr userDrawn="1"/>
            </p:nvSpPr>
            <p:spPr>
              <a:xfrm>
                <a:off x="12761843" y="3432170"/>
                <a:ext cx="1478943" cy="257235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A2922EB7-F5ED-4BB8-9ED1-8C6DA62CBF18}"/>
                  </a:ext>
                </a:extLst>
              </p:cNvPr>
              <p:cNvSpPr txBox="1"/>
              <p:nvPr userDrawn="1"/>
            </p:nvSpPr>
            <p:spPr>
              <a:xfrm>
                <a:off x="12997648" y="3159891"/>
                <a:ext cx="957818" cy="20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kern="1200" noProof="0" dirty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Naar voorgrond</a:t>
                </a:r>
              </a:p>
            </p:txBody>
          </p:sp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372C6BDB-2960-44CE-90AC-714FE5F6BE65}"/>
                  </a:ext>
                </a:extLst>
              </p:cNvPr>
              <p:cNvSpPr txBox="1"/>
              <p:nvPr userDrawn="1"/>
            </p:nvSpPr>
            <p:spPr>
              <a:xfrm>
                <a:off x="12984219" y="3481017"/>
                <a:ext cx="1165564" cy="20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kern="1200" noProof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Naar achtergrond</a:t>
                </a:r>
              </a:p>
            </p:txBody>
          </p:sp>
          <p:pic>
            <p:nvPicPr>
              <p:cNvPr id="41" name="Picture 3">
                <a:extLst>
                  <a:ext uri="{FF2B5EF4-FFF2-40B4-BE49-F238E27FC236}">
                    <a16:creationId xmlns:a16="http://schemas.microsoft.com/office/drawing/2014/main" id="{A5A03AF0-48D7-43FB-916B-B1FBBDFA55C9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38926" y="3567717"/>
                <a:ext cx="143086" cy="231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2" name="Gelijkbenige driehoek 41">
                <a:extLst>
                  <a:ext uri="{FF2B5EF4-FFF2-40B4-BE49-F238E27FC236}">
                    <a16:creationId xmlns:a16="http://schemas.microsoft.com/office/drawing/2014/main" id="{A08914F5-7473-481B-83DF-4AAF427A5AD2}"/>
                  </a:ext>
                </a:extLst>
              </p:cNvPr>
              <p:cNvSpPr/>
              <p:nvPr userDrawn="1"/>
            </p:nvSpPr>
            <p:spPr>
              <a:xfrm rot="5400000">
                <a:off x="14094210" y="3548999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3" name="Groep 42">
                <a:extLst>
                  <a:ext uri="{FF2B5EF4-FFF2-40B4-BE49-F238E27FC236}">
                    <a16:creationId xmlns:a16="http://schemas.microsoft.com/office/drawing/2014/main" id="{1A80C615-901E-41B3-9BB0-B936F4D981DE}"/>
                  </a:ext>
                </a:extLst>
              </p:cNvPr>
              <p:cNvGrpSpPr/>
              <p:nvPr userDrawn="1"/>
            </p:nvGrpSpPr>
            <p:grpSpPr>
              <a:xfrm>
                <a:off x="12822311" y="3178534"/>
                <a:ext cx="182309" cy="163794"/>
                <a:chOff x="12832541" y="3162395"/>
                <a:chExt cx="219532" cy="197236"/>
              </a:xfrm>
            </p:grpSpPr>
            <p:sp>
              <p:nvSpPr>
                <p:cNvPr id="48" name="Rechthoek 47">
                  <a:extLst>
                    <a:ext uri="{FF2B5EF4-FFF2-40B4-BE49-F238E27FC236}">
                      <a16:creationId xmlns:a16="http://schemas.microsoft.com/office/drawing/2014/main" id="{FB3F0841-3FEB-4D17-9CDE-AC48F8720234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  <p:sp>
              <p:nvSpPr>
                <p:cNvPr id="49" name="Rechthoek 48">
                  <a:extLst>
                    <a:ext uri="{FF2B5EF4-FFF2-40B4-BE49-F238E27FC236}">
                      <a16:creationId xmlns:a16="http://schemas.microsoft.com/office/drawing/2014/main" id="{F43F7413-D757-44EA-BF2C-E7C4F651D2B2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  <p:sp>
              <p:nvSpPr>
                <p:cNvPr id="50" name="Rechthoek 49">
                  <a:extLst>
                    <a:ext uri="{FF2B5EF4-FFF2-40B4-BE49-F238E27FC236}">
                      <a16:creationId xmlns:a16="http://schemas.microsoft.com/office/drawing/2014/main" id="{602034CF-80CA-4818-9AE7-B3EA1BC35AC6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</p:grpSp>
          <p:grpSp>
            <p:nvGrpSpPr>
              <p:cNvPr id="44" name="Groep 43">
                <a:extLst>
                  <a:ext uri="{FF2B5EF4-FFF2-40B4-BE49-F238E27FC236}">
                    <a16:creationId xmlns:a16="http://schemas.microsoft.com/office/drawing/2014/main" id="{F08E763E-2CBE-4B5A-88A1-D748E303798F}"/>
                  </a:ext>
                </a:extLst>
              </p:cNvPr>
              <p:cNvGrpSpPr/>
              <p:nvPr userDrawn="1"/>
            </p:nvGrpSpPr>
            <p:grpSpPr>
              <a:xfrm>
                <a:off x="12822311" y="3480352"/>
                <a:ext cx="182309" cy="163794"/>
                <a:chOff x="12832541" y="3162395"/>
                <a:chExt cx="219532" cy="197236"/>
              </a:xfrm>
            </p:grpSpPr>
            <p:sp>
              <p:nvSpPr>
                <p:cNvPr id="45" name="Rechthoek 44">
                  <a:extLst>
                    <a:ext uri="{FF2B5EF4-FFF2-40B4-BE49-F238E27FC236}">
                      <a16:creationId xmlns:a16="http://schemas.microsoft.com/office/drawing/2014/main" id="{031FD590-F56F-4A94-B34A-85F2F775A61F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  <p:sp>
              <p:nvSpPr>
                <p:cNvPr id="46" name="Rechthoek 45">
                  <a:extLst>
                    <a:ext uri="{FF2B5EF4-FFF2-40B4-BE49-F238E27FC236}">
                      <a16:creationId xmlns:a16="http://schemas.microsoft.com/office/drawing/2014/main" id="{FC5A1C89-CEA1-4AB2-ADEC-045CE14DF9A8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  <p:sp>
              <p:nvSpPr>
                <p:cNvPr id="47" name="Rechthoek 46">
                  <a:extLst>
                    <a:ext uri="{FF2B5EF4-FFF2-40B4-BE49-F238E27FC236}">
                      <a16:creationId xmlns:a16="http://schemas.microsoft.com/office/drawing/2014/main" id="{C16311A8-5A92-4BBE-92AF-3B0B73CEDC31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</p:grpSp>
        </p:grpSp>
        <p:grpSp>
          <p:nvGrpSpPr>
            <p:cNvPr id="11" name="Meer informatie">
              <a:extLst>
                <a:ext uri="{FF2B5EF4-FFF2-40B4-BE49-F238E27FC236}">
                  <a16:creationId xmlns:a16="http://schemas.microsoft.com/office/drawing/2014/main" id="{AAB8EEEB-3B32-4F95-A5CF-288089D1D336}"/>
                </a:ext>
              </a:extLst>
            </p:cNvPr>
            <p:cNvGrpSpPr/>
            <p:nvPr userDrawn="1"/>
          </p:nvGrpSpPr>
          <p:grpSpPr>
            <a:xfrm>
              <a:off x="12396764" y="4151020"/>
              <a:ext cx="3178515" cy="783273"/>
              <a:chOff x="-3741486" y="3386444"/>
              <a:chExt cx="3178515" cy="783273"/>
            </a:xfrm>
          </p:grpSpPr>
          <p:sp>
            <p:nvSpPr>
              <p:cNvPr id="34" name="Freeform 101">
                <a:extLst>
                  <a:ext uri="{FF2B5EF4-FFF2-40B4-BE49-F238E27FC236}">
                    <a16:creationId xmlns:a16="http://schemas.microsoft.com/office/drawing/2014/main" id="{38D62A77-18CB-48DE-85ED-63AE4F5E710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6444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35" name="Rechthoek 34">
                <a:extLst>
                  <a:ext uri="{FF2B5EF4-FFF2-40B4-BE49-F238E27FC236}">
                    <a16:creationId xmlns:a16="http://schemas.microsoft.com/office/drawing/2014/main" id="{F38D622C-6AD3-4ADF-90D9-D95634FEA620}"/>
                  </a:ext>
                </a:extLst>
              </p:cNvPr>
              <p:cNvSpPr/>
              <p:nvPr userDrawn="1"/>
            </p:nvSpPr>
            <p:spPr>
              <a:xfrm>
                <a:off x="-3380966" y="3458473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36" name="Rechte verbindingslijn 35">
                <a:extLst>
                  <a:ext uri="{FF2B5EF4-FFF2-40B4-BE49-F238E27FC236}">
                    <a16:creationId xmlns:a16="http://schemas.microsoft.com/office/drawing/2014/main" id="{5BDF2372-6825-4F7E-88BF-04410449085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69717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08FEBC49-106E-4E08-B0A6-E4E804C996FE}"/>
                </a:ext>
              </a:extLst>
            </p:cNvPr>
            <p:cNvSpPr/>
            <p:nvPr userDrawn="1"/>
          </p:nvSpPr>
          <p:spPr>
            <a:xfrm>
              <a:off x="12397262" y="0"/>
              <a:ext cx="3384000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Afbeelding invoegen/veranderen</a:t>
              </a:r>
            </a:p>
          </p:txBody>
        </p:sp>
        <p:sp>
          <p:nvSpPr>
            <p:cNvPr id="13" name="Ovaal 12">
              <a:extLst>
                <a:ext uri="{FF2B5EF4-FFF2-40B4-BE49-F238E27FC236}">
                  <a16:creationId xmlns:a16="http://schemas.microsoft.com/office/drawing/2014/main" id="{CDF2793F-4105-4F8A-99BF-3E6295B3DF7D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F64888AE-B626-4DA4-8695-1FC458D9A81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A218BE6A-3E07-48F2-BE37-45E5C6760D7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72805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FE51C59A-2167-43BC-9457-57FAFEC851B9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7386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afbeelding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afbeelding in te voegen.</a:t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64F6AF30-6305-4FA4-B413-4525ED4D627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4033137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8" name="Ovaal 17">
              <a:extLst>
                <a:ext uri="{FF2B5EF4-FFF2-40B4-BE49-F238E27FC236}">
                  <a16:creationId xmlns:a16="http://schemas.microsoft.com/office/drawing/2014/main" id="{7B753F06-C3A6-4EF1-8B6A-C17D82B54322}"/>
                </a:ext>
              </a:extLst>
            </p:cNvPr>
            <p:cNvSpPr/>
            <p:nvPr userDrawn="1"/>
          </p:nvSpPr>
          <p:spPr>
            <a:xfrm>
              <a:off x="12391601" y="185652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C1D37769-315A-420D-B75E-E457235F7C79}"/>
                </a:ext>
              </a:extLst>
            </p:cNvPr>
            <p:cNvSpPr/>
            <p:nvPr userDrawn="1"/>
          </p:nvSpPr>
          <p:spPr>
            <a:xfrm>
              <a:off x="12757282" y="1922587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afbeelding</a:t>
              </a:r>
              <a:b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20" name="Groep 19">
              <a:extLst>
                <a:ext uri="{FF2B5EF4-FFF2-40B4-BE49-F238E27FC236}">
                  <a16:creationId xmlns:a16="http://schemas.microsoft.com/office/drawing/2014/main" id="{78A40BB4-43E0-4AB1-8247-AD90236BF582}"/>
                </a:ext>
              </a:extLst>
            </p:cNvPr>
            <p:cNvGrpSpPr/>
            <p:nvPr userDrawn="1"/>
          </p:nvGrpSpPr>
          <p:grpSpPr>
            <a:xfrm>
              <a:off x="12757282" y="1291752"/>
              <a:ext cx="294789" cy="318834"/>
              <a:chOff x="14466489" y="1001522"/>
              <a:chExt cx="290627" cy="314333"/>
            </a:xfrm>
          </p:grpSpPr>
          <p:sp>
            <p:nvSpPr>
              <p:cNvPr id="28" name="Rechthoek 27">
                <a:extLst>
                  <a:ext uri="{FF2B5EF4-FFF2-40B4-BE49-F238E27FC236}">
                    <a16:creationId xmlns:a16="http://schemas.microsoft.com/office/drawing/2014/main" id="{F3AE8FC8-141B-48FF-8EF0-9D63B03C2D83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0C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Ovaal 28">
                <a:extLst>
                  <a:ext uri="{FF2B5EF4-FFF2-40B4-BE49-F238E27FC236}">
                    <a16:creationId xmlns:a16="http://schemas.microsoft.com/office/drawing/2014/main" id="{69CBEFED-33E1-4AFE-86FC-6DF3573F5516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Vrije vorm: vorm 29">
                <a:extLst>
                  <a:ext uri="{FF2B5EF4-FFF2-40B4-BE49-F238E27FC236}">
                    <a16:creationId xmlns:a16="http://schemas.microsoft.com/office/drawing/2014/main" id="{BA3BEB4C-5F84-4BDA-B9A7-ECFF71C57F8B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echthoek: afgeronde hoeken 30">
                <a:extLst>
                  <a:ext uri="{FF2B5EF4-FFF2-40B4-BE49-F238E27FC236}">
                    <a16:creationId xmlns:a16="http://schemas.microsoft.com/office/drawing/2014/main" id="{DA08B234-F1BF-44D4-B1D0-3EA9F8ECB08E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2" name="Rechte verbindingslijn 31">
                <a:extLst>
                  <a:ext uri="{FF2B5EF4-FFF2-40B4-BE49-F238E27FC236}">
                    <a16:creationId xmlns:a16="http://schemas.microsoft.com/office/drawing/2014/main" id="{23C52ADF-361E-41E3-BE0C-642E54F1A26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3" name="Rechte verbindingslijn 32">
                <a:extLst>
                  <a:ext uri="{FF2B5EF4-FFF2-40B4-BE49-F238E27FC236}">
                    <a16:creationId xmlns:a16="http://schemas.microsoft.com/office/drawing/2014/main" id="{B976EEAE-7E00-4B59-9397-75143CB8D93D}"/>
                  </a:ext>
                </a:extLst>
              </p:cNvPr>
              <p:cNvCxnSpPr>
                <a:cxnSpLocks/>
                <a:stCxn id="31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21" name="Ovaal 20">
              <a:extLst>
                <a:ext uri="{FF2B5EF4-FFF2-40B4-BE49-F238E27FC236}">
                  <a16:creationId xmlns:a16="http://schemas.microsoft.com/office/drawing/2014/main" id="{5DC7C133-FF47-429F-ADCE-E28AF83BD527}"/>
                </a:ext>
              </a:extLst>
            </p:cNvPr>
            <p:cNvSpPr/>
            <p:nvPr userDrawn="1"/>
          </p:nvSpPr>
          <p:spPr>
            <a:xfrm>
              <a:off x="12391601" y="2768077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22" name="Rechthoek 21">
              <a:extLst>
                <a:ext uri="{FF2B5EF4-FFF2-40B4-BE49-F238E27FC236}">
                  <a16:creationId xmlns:a16="http://schemas.microsoft.com/office/drawing/2014/main" id="{0A0FA6EF-1710-488B-85AB-7DAFD54EB548}"/>
                </a:ext>
              </a:extLst>
            </p:cNvPr>
            <p:cNvSpPr/>
            <p:nvPr userDrawn="1"/>
          </p:nvSpPr>
          <p:spPr>
            <a:xfrm>
              <a:off x="12757283" y="2834141"/>
              <a:ext cx="2817996" cy="316612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Klik met de rechter muisknop op de afbeelding en kies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´Naar achtergrond´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23" name="Rechte verbindingslijn 22">
              <a:extLst>
                <a:ext uri="{FF2B5EF4-FFF2-40B4-BE49-F238E27FC236}">
                  <a16:creationId xmlns:a16="http://schemas.microsoft.com/office/drawing/2014/main" id="{97042308-9E60-46BA-8F2A-DF55D4E6852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64991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24" name="Groep 23">
              <a:extLst>
                <a:ext uri="{FF2B5EF4-FFF2-40B4-BE49-F238E27FC236}">
                  <a16:creationId xmlns:a16="http://schemas.microsoft.com/office/drawing/2014/main" id="{CE3105CD-6B4E-48A0-885E-D456B3A2D0BC}"/>
                </a:ext>
              </a:extLst>
            </p:cNvPr>
            <p:cNvGrpSpPr/>
            <p:nvPr userDrawn="1"/>
          </p:nvGrpSpPr>
          <p:grpSpPr>
            <a:xfrm>
              <a:off x="12757282" y="2296644"/>
              <a:ext cx="825500" cy="209550"/>
              <a:chOff x="13504624" y="2444818"/>
              <a:chExt cx="825500" cy="209550"/>
            </a:xfrm>
          </p:grpSpPr>
          <p:sp>
            <p:nvSpPr>
              <p:cNvPr id="25" name="Rechthoek 24">
                <a:extLst>
                  <a:ext uri="{FF2B5EF4-FFF2-40B4-BE49-F238E27FC236}">
                    <a16:creationId xmlns:a16="http://schemas.microsoft.com/office/drawing/2014/main" id="{1D594764-0E2B-4928-BBBC-00D2B2A053A0}"/>
                  </a:ext>
                </a:extLst>
              </p:cNvPr>
              <p:cNvSpPr/>
              <p:nvPr userDrawn="1"/>
            </p:nvSpPr>
            <p:spPr>
              <a:xfrm>
                <a:off x="13504624" y="2444818"/>
                <a:ext cx="825500" cy="2095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26" name="Rechte verbindingslijn 25">
                <a:extLst>
                  <a:ext uri="{FF2B5EF4-FFF2-40B4-BE49-F238E27FC236}">
                    <a16:creationId xmlns:a16="http://schemas.microsoft.com/office/drawing/2014/main" id="{BDD584E0-16E8-4E6D-A6C7-146139C95D92}"/>
                  </a:ext>
                </a:extLst>
              </p:cNvPr>
              <p:cNvCxnSpPr/>
              <p:nvPr userDrawn="1"/>
            </p:nvCxnSpPr>
            <p:spPr>
              <a:xfrm>
                <a:off x="14155269" y="2477218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27" name="Gelijkbenige driehoek 26">
                <a:extLst>
                  <a:ext uri="{FF2B5EF4-FFF2-40B4-BE49-F238E27FC236}">
                    <a16:creationId xmlns:a16="http://schemas.microsoft.com/office/drawing/2014/main" id="{0A280435-9A49-49D9-90D6-7434805A16C0}"/>
                  </a:ext>
                </a:extLst>
              </p:cNvPr>
              <p:cNvSpPr/>
              <p:nvPr userDrawn="1"/>
            </p:nvSpPr>
            <p:spPr>
              <a:xfrm rot="10800000">
                <a:off x="14196089" y="2528872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8" name="Tijdelijke aanduiding voor afbeelding 12">
            <a:extLst>
              <a:ext uri="{FF2B5EF4-FFF2-40B4-BE49-F238E27FC236}">
                <a16:creationId xmlns:a16="http://schemas.microsoft.com/office/drawing/2014/main" id="{85DE66C5-9696-40F6-A729-1AE660D015A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-730"/>
            <a:ext cx="12192001" cy="6858730"/>
          </a:xfrm>
          <a:solidFill>
            <a:schemeClr val="bg1">
              <a:lumMod val="95000"/>
            </a:schemeClr>
          </a:solidFill>
        </p:spPr>
        <p:txBody>
          <a:bodyPr tIns="270000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50" b="1" baseline="0"/>
            </a:lvl1pPr>
          </a:lstStyle>
          <a:p>
            <a:r>
              <a:rPr lang="en-GB" noProof="0"/>
              <a:t>Click on the icon </a:t>
            </a:r>
            <a:br>
              <a:rPr lang="en-GB" noProof="0"/>
            </a:br>
            <a:r>
              <a:rPr lang="en-GB" noProof="0"/>
              <a:t>to insert an image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7A43D8-7ED9-442E-BF69-FF8902703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TEMPLATE-SET ACTION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6B08DF-E31D-400F-9D49-014B2090B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0FE45-509C-4BDF-9EDE-64426F8DF3D2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51" name="Tijdelijke aanduiding voor datum 3">
            <a:extLst>
              <a:ext uri="{FF2B5EF4-FFF2-40B4-BE49-F238E27FC236}">
                <a16:creationId xmlns:a16="http://schemas.microsoft.com/office/drawing/2014/main" id="{AA54708C-B768-4420-A34A-33BCBFE352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98090" y="6589526"/>
            <a:ext cx="3140325" cy="216909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2E5A72B-D3E3-42BB-A969-4DAF79315468}" type="datetime1">
              <a:rPr lang="en-GB" smtClean="0"/>
              <a:t>12/08/2024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3676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DIA + (OPTIONAL)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ijdelijke aanduiding voor tekst 7">
            <a:extLst>
              <a:ext uri="{FF2B5EF4-FFF2-40B4-BE49-F238E27FC236}">
                <a16:creationId xmlns:a16="http://schemas.microsoft.com/office/drawing/2014/main" id="{B3864FD2-5732-4F2A-B61E-78DDDD03058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-3442315" y="0"/>
            <a:ext cx="12169200" cy="6858000"/>
          </a:xfrm>
          <a:solidFill>
            <a:schemeClr val="bg1"/>
          </a:solidFill>
          <a:ln>
            <a:noFill/>
          </a:ln>
        </p:spPr>
        <p:txBody>
          <a:bodyPr tIns="360000" rIns="0"/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Dit venster niet verwijderen s.v.p.</a:t>
            </a:r>
          </a:p>
        </p:txBody>
      </p:sp>
      <p:sp>
        <p:nvSpPr>
          <p:cNvPr id="3" name="Rechthoek 2"/>
          <p:cNvSpPr/>
          <p:nvPr userDrawn="1"/>
        </p:nvSpPr>
        <p:spPr>
          <a:xfrm>
            <a:off x="0" y="-15842"/>
            <a:ext cx="12192000" cy="6873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82" name="Tijdelijke aanduiding voor afbeelding 12">
            <a:extLst>
              <a:ext uri="{FF2B5EF4-FFF2-40B4-BE49-F238E27FC236}">
                <a16:creationId xmlns:a16="http://schemas.microsoft.com/office/drawing/2014/main" id="{587D01FE-645C-4AA7-80B1-85FB7356D74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3442315" y="-11152"/>
            <a:ext cx="12165898" cy="6869151"/>
          </a:xfrm>
          <a:custGeom>
            <a:avLst/>
            <a:gdLst>
              <a:gd name="connsiteX0" fmla="*/ 0 w 12163110"/>
              <a:gd name="connsiteY0" fmla="*/ 6858000 h 6858000"/>
              <a:gd name="connsiteX1" fmla="*/ 1714500 w 12163110"/>
              <a:gd name="connsiteY1" fmla="*/ 0 h 6858000"/>
              <a:gd name="connsiteX2" fmla="*/ 12163110 w 12163110"/>
              <a:gd name="connsiteY2" fmla="*/ 0 h 6858000"/>
              <a:gd name="connsiteX3" fmla="*/ 10448610 w 12163110"/>
              <a:gd name="connsiteY3" fmla="*/ 6858000 h 6858000"/>
              <a:gd name="connsiteX4" fmla="*/ 0 w 12163110"/>
              <a:gd name="connsiteY4" fmla="*/ 6858000 h 6858000"/>
              <a:gd name="connsiteX0" fmla="*/ 0 w 12163110"/>
              <a:gd name="connsiteY0" fmla="*/ 6858000 h 6858000"/>
              <a:gd name="connsiteX1" fmla="*/ 1714500 w 12163110"/>
              <a:gd name="connsiteY1" fmla="*/ 0 h 6858000"/>
              <a:gd name="connsiteX2" fmla="*/ 12163110 w 12163110"/>
              <a:gd name="connsiteY2" fmla="*/ 0 h 6858000"/>
              <a:gd name="connsiteX3" fmla="*/ 9873844 w 12163110"/>
              <a:gd name="connsiteY3" fmla="*/ 6858000 h 6858000"/>
              <a:gd name="connsiteX4" fmla="*/ 0 w 12163110"/>
              <a:gd name="connsiteY4" fmla="*/ 6858000 h 6858000"/>
              <a:gd name="connsiteX0" fmla="*/ 0 w 12163110"/>
              <a:gd name="connsiteY0" fmla="*/ 6858000 h 6858000"/>
              <a:gd name="connsiteX1" fmla="*/ 1714500 w 12163110"/>
              <a:gd name="connsiteY1" fmla="*/ 0 h 6858000"/>
              <a:gd name="connsiteX2" fmla="*/ 12163110 w 12163110"/>
              <a:gd name="connsiteY2" fmla="*/ 0 h 6858000"/>
              <a:gd name="connsiteX3" fmla="*/ 9911496 w 12163110"/>
              <a:gd name="connsiteY3" fmla="*/ 6852621 h 6858000"/>
              <a:gd name="connsiteX4" fmla="*/ 0 w 12163110"/>
              <a:gd name="connsiteY4" fmla="*/ 6858000 h 6858000"/>
              <a:gd name="connsiteX0" fmla="*/ 0 w 12163110"/>
              <a:gd name="connsiteY0" fmla="*/ 6858000 h 6858000"/>
              <a:gd name="connsiteX1" fmla="*/ 1714500 w 12163110"/>
              <a:gd name="connsiteY1" fmla="*/ 0 h 6858000"/>
              <a:gd name="connsiteX2" fmla="*/ 12163110 w 12163110"/>
              <a:gd name="connsiteY2" fmla="*/ 0 h 6858000"/>
              <a:gd name="connsiteX3" fmla="*/ 9911496 w 12163110"/>
              <a:gd name="connsiteY3" fmla="*/ 6852621 h 6858000"/>
              <a:gd name="connsiteX4" fmla="*/ 0 w 12163110"/>
              <a:gd name="connsiteY4" fmla="*/ 6858000 h 6858000"/>
              <a:gd name="connsiteX0" fmla="*/ 0 w 12163110"/>
              <a:gd name="connsiteY0" fmla="*/ 6858000 h 6858000"/>
              <a:gd name="connsiteX1" fmla="*/ 1714500 w 12163110"/>
              <a:gd name="connsiteY1" fmla="*/ 0 h 6858000"/>
              <a:gd name="connsiteX2" fmla="*/ 12163110 w 12163110"/>
              <a:gd name="connsiteY2" fmla="*/ 0 h 6858000"/>
              <a:gd name="connsiteX3" fmla="*/ 9916874 w 12163110"/>
              <a:gd name="connsiteY3" fmla="*/ 6852621 h 6858000"/>
              <a:gd name="connsiteX4" fmla="*/ 0 w 12163110"/>
              <a:gd name="connsiteY4" fmla="*/ 6858000 h 6858000"/>
              <a:gd name="connsiteX0" fmla="*/ 2788 w 12165898"/>
              <a:gd name="connsiteY0" fmla="*/ 6869151 h 6869151"/>
              <a:gd name="connsiteX1" fmla="*/ 0 w 12165898"/>
              <a:gd name="connsiteY1" fmla="*/ 0 h 6869151"/>
              <a:gd name="connsiteX2" fmla="*/ 12165898 w 12165898"/>
              <a:gd name="connsiteY2" fmla="*/ 11151 h 6869151"/>
              <a:gd name="connsiteX3" fmla="*/ 9919662 w 12165898"/>
              <a:gd name="connsiteY3" fmla="*/ 6863772 h 6869151"/>
              <a:gd name="connsiteX4" fmla="*/ 2788 w 12165898"/>
              <a:gd name="connsiteY4" fmla="*/ 6869151 h 6869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65898" h="6869151">
                <a:moveTo>
                  <a:pt x="2788" y="6869151"/>
                </a:moveTo>
                <a:cubicBezTo>
                  <a:pt x="1859" y="4579434"/>
                  <a:pt x="929" y="2289717"/>
                  <a:pt x="0" y="0"/>
                </a:cubicBezTo>
                <a:lnTo>
                  <a:pt x="12165898" y="11151"/>
                </a:lnTo>
                <a:lnTo>
                  <a:pt x="9919662" y="6863772"/>
                </a:lnTo>
                <a:lnTo>
                  <a:pt x="2788" y="68691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tIns="284400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50" b="1" baseline="0"/>
            </a:lvl1pPr>
          </a:lstStyle>
          <a:p>
            <a:r>
              <a:rPr lang="en-GB" noProof="0"/>
              <a:t>Click on the icon </a:t>
            </a:r>
            <a:br>
              <a:rPr lang="en-GB" noProof="0"/>
            </a:br>
            <a:r>
              <a:rPr lang="en-GB" noProof="0"/>
              <a:t>to insert an image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EFA4AD-513F-4FA2-94D5-B906A27FAE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11953" y="2243902"/>
            <a:ext cx="4180047" cy="1264132"/>
          </a:xfrm>
        </p:spPr>
        <p:txBody>
          <a:bodyPr anchor="b"/>
          <a:lstStyle>
            <a:lvl1pPr algn="ctr"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noProof="0"/>
              <a:t>Click here to </a:t>
            </a:r>
            <a:br>
              <a:rPr lang="en-GB" noProof="0"/>
            </a:br>
            <a:r>
              <a:rPr lang="en-GB" noProof="0"/>
              <a:t>insert title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7A43D8-7ED9-442E-BF69-FF8902703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TEMPLATE-SET ACTION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6B08DF-E31D-400F-9D49-014B2090B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0FE45-509C-4BDF-9EDE-64426F8DF3D2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6DE5EA5-27BD-42F3-BD1D-C1E35D802DEE}"/>
              </a:ext>
            </a:extLst>
          </p:cNvPr>
          <p:cNvSpPr txBox="1"/>
          <p:nvPr userDrawn="1"/>
        </p:nvSpPr>
        <p:spPr>
          <a:xfrm>
            <a:off x="4254531" y="-885712"/>
            <a:ext cx="3682970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200" b="0" spc="50" baseline="0" noProof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CHAPTER DIA + (OPTIONAL) PHOTO</a:t>
            </a:r>
          </a:p>
        </p:txBody>
      </p:sp>
      <p:sp>
        <p:nvSpPr>
          <p:cNvPr id="84" name="Tijdelijke aanduiding voor tekst 6">
            <a:extLst>
              <a:ext uri="{FF2B5EF4-FFF2-40B4-BE49-F238E27FC236}">
                <a16:creationId xmlns:a16="http://schemas.microsoft.com/office/drawing/2014/main" id="{58E40791-3019-457E-8E51-E066F37916E6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9831976" y="3676799"/>
            <a:ext cx="540000" cy="28800"/>
          </a:xfr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 sz="300"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defRPr>
            </a:lvl1pPr>
          </a:lstStyle>
          <a:p>
            <a:pPr lvl="0"/>
            <a:r>
              <a:rPr lang="en-GB" noProof="0"/>
              <a:t>(Leeg)</a:t>
            </a:r>
          </a:p>
        </p:txBody>
      </p:sp>
      <p:grpSp>
        <p:nvGrpSpPr>
          <p:cNvPr id="136" name="Instructie" hidden="1">
            <a:extLst>
              <a:ext uri="{FF2B5EF4-FFF2-40B4-BE49-F238E27FC236}">
                <a16:creationId xmlns:a16="http://schemas.microsoft.com/office/drawing/2014/main" id="{10687C46-5842-4243-BFA3-181AF9331018}"/>
              </a:ext>
            </a:extLst>
          </p:cNvPr>
          <p:cNvGrpSpPr/>
          <p:nvPr userDrawn="1"/>
        </p:nvGrpSpPr>
        <p:grpSpPr>
          <a:xfrm>
            <a:off x="12391601" y="-15842"/>
            <a:ext cx="3289677" cy="5476967"/>
            <a:chOff x="12391601" y="-15842"/>
            <a:chExt cx="3289677" cy="5476967"/>
          </a:xfrm>
        </p:grpSpPr>
        <p:sp>
          <p:nvSpPr>
            <p:cNvPr id="87" name="Rechthoek 86">
              <a:extLst>
                <a:ext uri="{FF2B5EF4-FFF2-40B4-BE49-F238E27FC236}">
                  <a16:creationId xmlns:a16="http://schemas.microsoft.com/office/drawing/2014/main" id="{24108ABD-15AC-4825-92D5-6D042D86B7F4}"/>
                </a:ext>
              </a:extLst>
            </p:cNvPr>
            <p:cNvSpPr/>
            <p:nvPr userDrawn="1"/>
          </p:nvSpPr>
          <p:spPr>
            <a:xfrm>
              <a:off x="12397262" y="-15842"/>
              <a:ext cx="3284016" cy="20745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Afbeelding invoegen/veranderen</a:t>
              </a:r>
            </a:p>
          </p:txBody>
        </p:sp>
        <p:grpSp>
          <p:nvGrpSpPr>
            <p:cNvPr id="86" name="Meer informatie">
              <a:extLst>
                <a:ext uri="{FF2B5EF4-FFF2-40B4-BE49-F238E27FC236}">
                  <a16:creationId xmlns:a16="http://schemas.microsoft.com/office/drawing/2014/main" id="{4F7DBA3F-1310-4105-B1FA-AA44D442C9E6}"/>
                </a:ext>
              </a:extLst>
            </p:cNvPr>
            <p:cNvGrpSpPr/>
            <p:nvPr userDrawn="1"/>
          </p:nvGrpSpPr>
          <p:grpSpPr>
            <a:xfrm>
              <a:off x="12396764" y="4677852"/>
              <a:ext cx="3178515" cy="783273"/>
              <a:chOff x="-3741486" y="3386444"/>
              <a:chExt cx="3178515" cy="783273"/>
            </a:xfrm>
          </p:grpSpPr>
          <p:sp>
            <p:nvSpPr>
              <p:cNvPr id="132" name="Freeform 101">
                <a:extLst>
                  <a:ext uri="{FF2B5EF4-FFF2-40B4-BE49-F238E27FC236}">
                    <a16:creationId xmlns:a16="http://schemas.microsoft.com/office/drawing/2014/main" id="{68B93681-884F-4B0D-A8CC-DDFCF2091D5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6444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133" name="Rechthoek 132">
                <a:extLst>
                  <a:ext uri="{FF2B5EF4-FFF2-40B4-BE49-F238E27FC236}">
                    <a16:creationId xmlns:a16="http://schemas.microsoft.com/office/drawing/2014/main" id="{77441124-EE15-4C4C-9482-290CE187D95C}"/>
                  </a:ext>
                </a:extLst>
              </p:cNvPr>
              <p:cNvSpPr/>
              <p:nvPr userDrawn="1"/>
            </p:nvSpPr>
            <p:spPr>
              <a:xfrm>
                <a:off x="-3380966" y="3458473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134" name="Rechte verbindingslijn 133">
                <a:extLst>
                  <a:ext uri="{FF2B5EF4-FFF2-40B4-BE49-F238E27FC236}">
                    <a16:creationId xmlns:a16="http://schemas.microsoft.com/office/drawing/2014/main" id="{73A075C0-3F3D-49C6-8027-1B0060E1DF4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69717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88" name="Ovaal 87">
              <a:extLst>
                <a:ext uri="{FF2B5EF4-FFF2-40B4-BE49-F238E27FC236}">
                  <a16:creationId xmlns:a16="http://schemas.microsoft.com/office/drawing/2014/main" id="{908A98E3-AF76-4005-B5F2-899ABBC7B22F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89" name="Rechte verbindingslijn 88">
              <a:extLst>
                <a:ext uri="{FF2B5EF4-FFF2-40B4-BE49-F238E27FC236}">
                  <a16:creationId xmlns:a16="http://schemas.microsoft.com/office/drawing/2014/main" id="{BEAD7ABF-ED4A-4CE7-8766-77CA897BA4C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90" name="Rechte verbindingslijn 89">
              <a:extLst>
                <a:ext uri="{FF2B5EF4-FFF2-40B4-BE49-F238E27FC236}">
                  <a16:creationId xmlns:a16="http://schemas.microsoft.com/office/drawing/2014/main" id="{F7A5D8CF-292B-48A2-BE3E-6C5CC18D6A5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700763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91" name="Rechthoek 90">
              <a:extLst>
                <a:ext uri="{FF2B5EF4-FFF2-40B4-BE49-F238E27FC236}">
                  <a16:creationId xmlns:a16="http://schemas.microsoft.com/office/drawing/2014/main" id="{2FC18C82-1F39-487A-B807-D8A34B6C1965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59542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afbeelding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Klik op het pictogram om een nieuwe afbeelding in te voegen.</a:t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92" name="Rechte verbindingslijn 91">
              <a:extLst>
                <a:ext uri="{FF2B5EF4-FFF2-40B4-BE49-F238E27FC236}">
                  <a16:creationId xmlns:a16="http://schemas.microsoft.com/office/drawing/2014/main" id="{6CA3046D-A013-4B4E-AE5C-6261666453B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455996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93" name="Ovaal 92">
              <a:extLst>
                <a:ext uri="{FF2B5EF4-FFF2-40B4-BE49-F238E27FC236}">
                  <a16:creationId xmlns:a16="http://schemas.microsoft.com/office/drawing/2014/main" id="{8B09C2F3-7840-47CD-9AEC-19EAEFCB00D8}"/>
                </a:ext>
              </a:extLst>
            </p:cNvPr>
            <p:cNvSpPr/>
            <p:nvPr userDrawn="1"/>
          </p:nvSpPr>
          <p:spPr>
            <a:xfrm>
              <a:off x="12391601" y="1829228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94" name="Rechthoek 93">
              <a:extLst>
                <a:ext uri="{FF2B5EF4-FFF2-40B4-BE49-F238E27FC236}">
                  <a16:creationId xmlns:a16="http://schemas.microsoft.com/office/drawing/2014/main" id="{6BBA5AFA-D178-4509-800A-2F8E7D1A559E}"/>
                </a:ext>
              </a:extLst>
            </p:cNvPr>
            <p:cNvSpPr/>
            <p:nvPr userDrawn="1"/>
          </p:nvSpPr>
          <p:spPr>
            <a:xfrm>
              <a:off x="12757282" y="1895291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afbeelding</a:t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95" name="Groep 94">
              <a:extLst>
                <a:ext uri="{FF2B5EF4-FFF2-40B4-BE49-F238E27FC236}">
                  <a16:creationId xmlns:a16="http://schemas.microsoft.com/office/drawing/2014/main" id="{C262AC07-5CFF-4AB1-AC4C-06F14F65D2B9}"/>
                </a:ext>
              </a:extLst>
            </p:cNvPr>
            <p:cNvGrpSpPr/>
            <p:nvPr userDrawn="1"/>
          </p:nvGrpSpPr>
          <p:grpSpPr>
            <a:xfrm>
              <a:off x="12757282" y="2269348"/>
              <a:ext cx="825500" cy="209550"/>
              <a:chOff x="13504624" y="2444818"/>
              <a:chExt cx="825500" cy="209550"/>
            </a:xfrm>
          </p:grpSpPr>
          <p:sp>
            <p:nvSpPr>
              <p:cNvPr id="129" name="Rechthoek 128">
                <a:extLst>
                  <a:ext uri="{FF2B5EF4-FFF2-40B4-BE49-F238E27FC236}">
                    <a16:creationId xmlns:a16="http://schemas.microsoft.com/office/drawing/2014/main" id="{4D44598B-7CCD-4FF4-A84C-A7C5ED4A82FF}"/>
                  </a:ext>
                </a:extLst>
              </p:cNvPr>
              <p:cNvSpPr/>
              <p:nvPr userDrawn="1"/>
            </p:nvSpPr>
            <p:spPr>
              <a:xfrm>
                <a:off x="13504624" y="2444818"/>
                <a:ext cx="825500" cy="2095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130" name="Rechte verbindingslijn 129">
                <a:extLst>
                  <a:ext uri="{FF2B5EF4-FFF2-40B4-BE49-F238E27FC236}">
                    <a16:creationId xmlns:a16="http://schemas.microsoft.com/office/drawing/2014/main" id="{CA98356E-3A84-4B59-AC79-3A9A6995E3FB}"/>
                  </a:ext>
                </a:extLst>
              </p:cNvPr>
              <p:cNvCxnSpPr/>
              <p:nvPr userDrawn="1"/>
            </p:nvCxnSpPr>
            <p:spPr>
              <a:xfrm>
                <a:off x="14155269" y="2477218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131" name="Gelijkbenige driehoek 130">
                <a:extLst>
                  <a:ext uri="{FF2B5EF4-FFF2-40B4-BE49-F238E27FC236}">
                    <a16:creationId xmlns:a16="http://schemas.microsoft.com/office/drawing/2014/main" id="{A657D094-B0FD-4470-A9AC-B4E2D8A6EB37}"/>
                  </a:ext>
                </a:extLst>
              </p:cNvPr>
              <p:cNvSpPr/>
              <p:nvPr userDrawn="1"/>
            </p:nvSpPr>
            <p:spPr>
              <a:xfrm rot="10800000">
                <a:off x="14196089" y="2528872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6" name="Groep 95">
              <a:extLst>
                <a:ext uri="{FF2B5EF4-FFF2-40B4-BE49-F238E27FC236}">
                  <a16:creationId xmlns:a16="http://schemas.microsoft.com/office/drawing/2014/main" id="{3B25492B-36AD-4A18-8D75-F777DCF5B002}"/>
                </a:ext>
              </a:extLst>
            </p:cNvPr>
            <p:cNvGrpSpPr/>
            <p:nvPr userDrawn="1"/>
          </p:nvGrpSpPr>
          <p:grpSpPr>
            <a:xfrm>
              <a:off x="12757282" y="1264456"/>
              <a:ext cx="294789" cy="318834"/>
              <a:chOff x="14466489" y="1001522"/>
              <a:chExt cx="290627" cy="314333"/>
            </a:xfrm>
          </p:grpSpPr>
          <p:sp>
            <p:nvSpPr>
              <p:cNvPr id="123" name="Rechthoek 122">
                <a:extLst>
                  <a:ext uri="{FF2B5EF4-FFF2-40B4-BE49-F238E27FC236}">
                    <a16:creationId xmlns:a16="http://schemas.microsoft.com/office/drawing/2014/main" id="{02D85899-6FF5-4A63-86CF-925D144024D1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0C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4" name="Ovaal 123">
                <a:extLst>
                  <a:ext uri="{FF2B5EF4-FFF2-40B4-BE49-F238E27FC236}">
                    <a16:creationId xmlns:a16="http://schemas.microsoft.com/office/drawing/2014/main" id="{F5DB55A5-DCF2-4A32-B12A-3516F231459F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5" name="Vrije vorm: vorm 124">
                <a:extLst>
                  <a:ext uri="{FF2B5EF4-FFF2-40B4-BE49-F238E27FC236}">
                    <a16:creationId xmlns:a16="http://schemas.microsoft.com/office/drawing/2014/main" id="{A7ED742F-1E64-4DD5-A43A-A6DD3BC3A665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6" name="Rechthoek: afgeronde hoeken 125">
                <a:extLst>
                  <a:ext uri="{FF2B5EF4-FFF2-40B4-BE49-F238E27FC236}">
                    <a16:creationId xmlns:a16="http://schemas.microsoft.com/office/drawing/2014/main" id="{44DCA387-D779-4FB8-A9AE-55252C9802DC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27" name="Rechte verbindingslijn 126">
                <a:extLst>
                  <a:ext uri="{FF2B5EF4-FFF2-40B4-BE49-F238E27FC236}">
                    <a16:creationId xmlns:a16="http://schemas.microsoft.com/office/drawing/2014/main" id="{B083FB88-D572-4E5E-8D38-943A79E2437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28" name="Rechte verbindingslijn 127">
                <a:extLst>
                  <a:ext uri="{FF2B5EF4-FFF2-40B4-BE49-F238E27FC236}">
                    <a16:creationId xmlns:a16="http://schemas.microsoft.com/office/drawing/2014/main" id="{0A9CC605-B2BD-4F75-8C8D-F156E9EECBB6}"/>
                  </a:ext>
                </a:extLst>
              </p:cNvPr>
              <p:cNvCxnSpPr>
                <a:cxnSpLocks/>
                <a:stCxn id="126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97" name="Ovaal 96">
              <a:extLst>
                <a:ext uri="{FF2B5EF4-FFF2-40B4-BE49-F238E27FC236}">
                  <a16:creationId xmlns:a16="http://schemas.microsoft.com/office/drawing/2014/main" id="{D3CABF42-EC9E-47E1-B769-D549847B246C}"/>
                </a:ext>
              </a:extLst>
            </p:cNvPr>
            <p:cNvSpPr/>
            <p:nvPr userDrawn="1"/>
          </p:nvSpPr>
          <p:spPr>
            <a:xfrm>
              <a:off x="12391601" y="274078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98" name="Rechthoek 97">
              <a:extLst>
                <a:ext uri="{FF2B5EF4-FFF2-40B4-BE49-F238E27FC236}">
                  <a16:creationId xmlns:a16="http://schemas.microsoft.com/office/drawing/2014/main" id="{B3B0DC85-1CC9-4173-BAC9-B0E568817DB6}"/>
                </a:ext>
              </a:extLst>
            </p:cNvPr>
            <p:cNvSpPr/>
            <p:nvPr userDrawn="1"/>
          </p:nvSpPr>
          <p:spPr>
            <a:xfrm>
              <a:off x="12757283" y="2793196"/>
              <a:ext cx="2817994" cy="60547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Klik met de rechter muisknop op de miniatuurweergave van de dia aan de linker kant van het scherm en kies </a:t>
              </a:r>
              <a:b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Dia herstellen´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99" name="Rechte verbindingslijn 98">
              <a:extLst>
                <a:ext uri="{FF2B5EF4-FFF2-40B4-BE49-F238E27FC236}">
                  <a16:creationId xmlns:a16="http://schemas.microsoft.com/office/drawing/2014/main" id="{76464965-E7F4-4C89-9FB0-EAB40710249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62261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00" name="Rechthoek 99">
              <a:extLst>
                <a:ext uri="{FF2B5EF4-FFF2-40B4-BE49-F238E27FC236}">
                  <a16:creationId xmlns:a16="http://schemas.microsoft.com/office/drawing/2014/main" id="{E3CADC16-EDD4-4864-9B57-C58ECC5AE7BC}"/>
                </a:ext>
              </a:extLst>
            </p:cNvPr>
            <p:cNvSpPr/>
            <p:nvPr userDrawn="1"/>
          </p:nvSpPr>
          <p:spPr>
            <a:xfrm>
              <a:off x="12757282" y="3496473"/>
              <a:ext cx="1491798" cy="919774"/>
            </a:xfrm>
            <a:prstGeom prst="rect">
              <a:avLst/>
            </a:prstGeom>
            <a:blipFill dpi="0" rotWithShape="1"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 l="555" t="725" r="555" b="725"/>
              </a:stretch>
            </a:blipFill>
            <a:ln>
              <a:solidFill>
                <a:srgbClr val="D1D1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200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nl-NL" sz="1000" b="0" i="1" noProof="0" dirty="0">
                <a:solidFill>
                  <a:schemeClr val="tx1"/>
                </a:solidFill>
              </a:endParaRPr>
            </a:p>
          </p:txBody>
        </p:sp>
        <p:grpSp>
          <p:nvGrpSpPr>
            <p:cNvPr id="101" name="Groep 100">
              <a:extLst>
                <a:ext uri="{FF2B5EF4-FFF2-40B4-BE49-F238E27FC236}">
                  <a16:creationId xmlns:a16="http://schemas.microsoft.com/office/drawing/2014/main" id="{65A38331-11F2-4F1C-8E3B-12E5F46E4903}"/>
                </a:ext>
              </a:extLst>
            </p:cNvPr>
            <p:cNvGrpSpPr/>
            <p:nvPr userDrawn="1"/>
          </p:nvGrpSpPr>
          <p:grpSpPr>
            <a:xfrm>
              <a:off x="13614067" y="3767196"/>
              <a:ext cx="1195723" cy="678267"/>
              <a:chOff x="12757284" y="3224292"/>
              <a:chExt cx="1195723" cy="678267"/>
            </a:xfrm>
          </p:grpSpPr>
          <p:sp>
            <p:nvSpPr>
              <p:cNvPr id="102" name="Rechthoek 101">
                <a:extLst>
                  <a:ext uri="{FF2B5EF4-FFF2-40B4-BE49-F238E27FC236}">
                    <a16:creationId xmlns:a16="http://schemas.microsoft.com/office/drawing/2014/main" id="{C4504892-9F69-45BB-80ED-7B85172F665D}"/>
                  </a:ext>
                </a:extLst>
              </p:cNvPr>
              <p:cNvSpPr/>
              <p:nvPr userDrawn="1"/>
            </p:nvSpPr>
            <p:spPr>
              <a:xfrm>
                <a:off x="12757284" y="3224292"/>
                <a:ext cx="1176476" cy="58094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3" name="Rechthoek 102">
                <a:extLst>
                  <a:ext uri="{FF2B5EF4-FFF2-40B4-BE49-F238E27FC236}">
                    <a16:creationId xmlns:a16="http://schemas.microsoft.com/office/drawing/2014/main" id="{8DEB062C-E9E1-4005-A09B-10280DF92EF2}"/>
                  </a:ext>
                </a:extLst>
              </p:cNvPr>
              <p:cNvSpPr/>
              <p:nvPr userDrawn="1"/>
            </p:nvSpPr>
            <p:spPr>
              <a:xfrm>
                <a:off x="12779248" y="3535681"/>
                <a:ext cx="1145758" cy="261256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04" name="Groep 103">
                <a:extLst>
                  <a:ext uri="{FF2B5EF4-FFF2-40B4-BE49-F238E27FC236}">
                    <a16:creationId xmlns:a16="http://schemas.microsoft.com/office/drawing/2014/main" id="{3FBC9567-F378-4E6A-BEB0-13090109797B}"/>
                  </a:ext>
                </a:extLst>
              </p:cNvPr>
              <p:cNvGrpSpPr/>
              <p:nvPr userDrawn="1"/>
            </p:nvGrpSpPr>
            <p:grpSpPr>
              <a:xfrm>
                <a:off x="12839234" y="3289794"/>
                <a:ext cx="155951" cy="131922"/>
                <a:chOff x="12968836" y="3354170"/>
                <a:chExt cx="404806" cy="342433"/>
              </a:xfrm>
            </p:grpSpPr>
            <p:sp>
              <p:nvSpPr>
                <p:cNvPr id="117" name="Rechthoek: afgeronde hoeken 116">
                  <a:extLst>
                    <a:ext uri="{FF2B5EF4-FFF2-40B4-BE49-F238E27FC236}">
                      <a16:creationId xmlns:a16="http://schemas.microsoft.com/office/drawing/2014/main" id="{394DF922-BE9A-41DF-8FA3-8ECB89323BA9}"/>
                    </a:ext>
                  </a:extLst>
                </p:cNvPr>
                <p:cNvSpPr/>
                <p:nvPr userDrawn="1"/>
              </p:nvSpPr>
              <p:spPr>
                <a:xfrm>
                  <a:off x="12968836" y="3354170"/>
                  <a:ext cx="404806" cy="342433"/>
                </a:xfrm>
                <a:prstGeom prst="roundRect">
                  <a:avLst>
                    <a:gd name="adj" fmla="val 2911"/>
                  </a:avLst>
                </a:prstGeom>
                <a:solidFill>
                  <a:schemeClr val="bg1"/>
                </a:solidFill>
                <a:ln w="12700">
                  <a:solidFill>
                    <a:srgbClr val="81818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lvl="0">
                    <a:lnSpc>
                      <a:spcPct val="90000"/>
                    </a:lnSpc>
                    <a:spcBef>
                      <a:spcPts val="600"/>
                    </a:spcBef>
                    <a:spcAft>
                      <a:spcPts val="600"/>
                    </a:spcAft>
                  </a:pPr>
                  <a:endParaRPr lang="nl-NL" sz="800" b="0" noProof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8" name="Rechthoek 117">
                  <a:extLst>
                    <a:ext uri="{FF2B5EF4-FFF2-40B4-BE49-F238E27FC236}">
                      <a16:creationId xmlns:a16="http://schemas.microsoft.com/office/drawing/2014/main" id="{D70BB769-032A-4949-BAC5-829149391786}"/>
                    </a:ext>
                  </a:extLst>
                </p:cNvPr>
                <p:cNvSpPr/>
                <p:nvPr userDrawn="1"/>
              </p:nvSpPr>
              <p:spPr>
                <a:xfrm>
                  <a:off x="13025180" y="3401181"/>
                  <a:ext cx="305213" cy="41563"/>
                </a:xfrm>
                <a:prstGeom prst="rect">
                  <a:avLst/>
                </a:prstGeom>
                <a:solidFill>
                  <a:srgbClr val="D1D1D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nl-NL" sz="1000" b="1" noProof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9" name="Rechthoek 118">
                  <a:extLst>
                    <a:ext uri="{FF2B5EF4-FFF2-40B4-BE49-F238E27FC236}">
                      <a16:creationId xmlns:a16="http://schemas.microsoft.com/office/drawing/2014/main" id="{E353B083-F63B-460E-AF98-3A5EE9C269E2}"/>
                    </a:ext>
                  </a:extLst>
                </p:cNvPr>
                <p:cNvSpPr/>
                <p:nvPr userDrawn="1"/>
              </p:nvSpPr>
              <p:spPr>
                <a:xfrm>
                  <a:off x="13025181" y="3471575"/>
                  <a:ext cx="118778" cy="181691"/>
                </a:xfrm>
                <a:prstGeom prst="rect">
                  <a:avLst/>
                </a:prstGeom>
                <a:solidFill>
                  <a:srgbClr val="D1D1D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nl-NL" sz="1000" b="1" noProof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0" name="Rechthoek 119">
                  <a:extLst>
                    <a:ext uri="{FF2B5EF4-FFF2-40B4-BE49-F238E27FC236}">
                      <a16:creationId xmlns:a16="http://schemas.microsoft.com/office/drawing/2014/main" id="{D09B8FB4-FAA0-4F5D-AEB5-244A2C8F1E4B}"/>
                    </a:ext>
                  </a:extLst>
                </p:cNvPr>
                <p:cNvSpPr/>
                <p:nvPr userDrawn="1"/>
              </p:nvSpPr>
              <p:spPr>
                <a:xfrm>
                  <a:off x="13180812" y="3481982"/>
                  <a:ext cx="135278" cy="21328"/>
                </a:xfrm>
                <a:prstGeom prst="rect">
                  <a:avLst/>
                </a:prstGeom>
                <a:solidFill>
                  <a:srgbClr val="B2B2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nl-NL" sz="1000" b="1" noProof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1" name="Rechthoek 120">
                  <a:extLst>
                    <a:ext uri="{FF2B5EF4-FFF2-40B4-BE49-F238E27FC236}">
                      <a16:creationId xmlns:a16="http://schemas.microsoft.com/office/drawing/2014/main" id="{9B6D01BE-57AC-4D88-BFE4-5C7FD608F9EE}"/>
                    </a:ext>
                  </a:extLst>
                </p:cNvPr>
                <p:cNvSpPr/>
                <p:nvPr userDrawn="1"/>
              </p:nvSpPr>
              <p:spPr>
                <a:xfrm>
                  <a:off x="13180812" y="3554800"/>
                  <a:ext cx="69418" cy="21328"/>
                </a:xfrm>
                <a:prstGeom prst="rect">
                  <a:avLst/>
                </a:prstGeom>
                <a:solidFill>
                  <a:srgbClr val="B2B2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nl-NL" sz="1000" b="1" noProof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2" name="Rechthoek 121">
                  <a:extLst>
                    <a:ext uri="{FF2B5EF4-FFF2-40B4-BE49-F238E27FC236}">
                      <a16:creationId xmlns:a16="http://schemas.microsoft.com/office/drawing/2014/main" id="{DF7BB98F-CA87-4483-A20D-30098128B567}"/>
                    </a:ext>
                  </a:extLst>
                </p:cNvPr>
                <p:cNvSpPr/>
                <p:nvPr userDrawn="1"/>
              </p:nvSpPr>
              <p:spPr>
                <a:xfrm>
                  <a:off x="13180812" y="3627618"/>
                  <a:ext cx="69418" cy="21328"/>
                </a:xfrm>
                <a:prstGeom prst="rect">
                  <a:avLst/>
                </a:prstGeom>
                <a:solidFill>
                  <a:srgbClr val="B2B2B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nl-NL" sz="1000" b="1" noProof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05" name="Groep 104">
                <a:extLst>
                  <a:ext uri="{FF2B5EF4-FFF2-40B4-BE49-F238E27FC236}">
                    <a16:creationId xmlns:a16="http://schemas.microsoft.com/office/drawing/2014/main" id="{19182FAC-2E19-4B52-853F-A7DAA57F7659}"/>
                  </a:ext>
                </a:extLst>
              </p:cNvPr>
              <p:cNvGrpSpPr/>
              <p:nvPr userDrawn="1"/>
            </p:nvGrpSpPr>
            <p:grpSpPr>
              <a:xfrm>
                <a:off x="12819679" y="3589117"/>
                <a:ext cx="166739" cy="218963"/>
                <a:chOff x="12940828" y="3950597"/>
                <a:chExt cx="432813" cy="568367"/>
              </a:xfrm>
            </p:grpSpPr>
            <p:grpSp>
              <p:nvGrpSpPr>
                <p:cNvPr id="109" name="Groep 108">
                  <a:extLst>
                    <a:ext uri="{FF2B5EF4-FFF2-40B4-BE49-F238E27FC236}">
                      <a16:creationId xmlns:a16="http://schemas.microsoft.com/office/drawing/2014/main" id="{2D7537CB-13D7-407B-BEB0-64E2CE6A75C6}"/>
                    </a:ext>
                  </a:extLst>
                </p:cNvPr>
                <p:cNvGrpSpPr/>
                <p:nvPr userDrawn="1"/>
              </p:nvGrpSpPr>
              <p:grpSpPr>
                <a:xfrm>
                  <a:off x="13000382" y="4006891"/>
                  <a:ext cx="373259" cy="315747"/>
                  <a:chOff x="12968836" y="3354170"/>
                  <a:chExt cx="404806" cy="342433"/>
                </a:xfrm>
              </p:grpSpPr>
              <p:sp>
                <p:nvSpPr>
                  <p:cNvPr id="111" name="Rechthoek: afgeronde hoeken 110">
                    <a:extLst>
                      <a:ext uri="{FF2B5EF4-FFF2-40B4-BE49-F238E27FC236}">
                        <a16:creationId xmlns:a16="http://schemas.microsoft.com/office/drawing/2014/main" id="{CA0CF51F-74FA-4D46-8EB1-80A8A0698C2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968836" y="3354170"/>
                    <a:ext cx="404806" cy="342433"/>
                  </a:xfrm>
                  <a:prstGeom prst="roundRect">
                    <a:avLst>
                      <a:gd name="adj" fmla="val 2911"/>
                    </a:avLst>
                  </a:prstGeom>
                  <a:solidFill>
                    <a:schemeClr val="bg1"/>
                  </a:solidFill>
                  <a:ln w="12700">
                    <a:solidFill>
                      <a:srgbClr val="81818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lvl="0">
                      <a:lnSpc>
                        <a:spcPct val="90000"/>
                      </a:lnSpc>
                      <a:spcBef>
                        <a:spcPts val="600"/>
                      </a:spcBef>
                      <a:spcAft>
                        <a:spcPts val="600"/>
                      </a:spcAft>
                    </a:pPr>
                    <a:endParaRPr lang="nl-NL" sz="800" b="0" noProof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2" name="Rechthoek 111">
                    <a:extLst>
                      <a:ext uri="{FF2B5EF4-FFF2-40B4-BE49-F238E27FC236}">
                        <a16:creationId xmlns:a16="http://schemas.microsoft.com/office/drawing/2014/main" id="{7D755902-456E-4C8C-B381-E9188E646FE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25180" y="3401181"/>
                    <a:ext cx="305213" cy="41563"/>
                  </a:xfrm>
                  <a:prstGeom prst="rect">
                    <a:avLst/>
                  </a:prstGeom>
                  <a:solidFill>
                    <a:srgbClr val="D1D1D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3" name="Rechthoek 112">
                    <a:extLst>
                      <a:ext uri="{FF2B5EF4-FFF2-40B4-BE49-F238E27FC236}">
                        <a16:creationId xmlns:a16="http://schemas.microsoft.com/office/drawing/2014/main" id="{24DE869C-7543-43EB-8B3F-006D48D18DE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25181" y="3471575"/>
                    <a:ext cx="118778" cy="181691"/>
                  </a:xfrm>
                  <a:prstGeom prst="rect">
                    <a:avLst/>
                  </a:prstGeom>
                  <a:solidFill>
                    <a:srgbClr val="D1D1D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4" name="Rechthoek 113">
                    <a:extLst>
                      <a:ext uri="{FF2B5EF4-FFF2-40B4-BE49-F238E27FC236}">
                        <a16:creationId xmlns:a16="http://schemas.microsoft.com/office/drawing/2014/main" id="{D87BF1DA-B973-4299-BFD0-850BB1875A9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180812" y="3481982"/>
                    <a:ext cx="135278" cy="21328"/>
                  </a:xfrm>
                  <a:prstGeom prst="rect">
                    <a:avLst/>
                  </a:prstGeom>
                  <a:solidFill>
                    <a:srgbClr val="B2B2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5" name="Rechthoek 114">
                    <a:extLst>
                      <a:ext uri="{FF2B5EF4-FFF2-40B4-BE49-F238E27FC236}">
                        <a16:creationId xmlns:a16="http://schemas.microsoft.com/office/drawing/2014/main" id="{39F288CF-C3CF-43FF-ADA3-5E0EE17E53A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180812" y="3554800"/>
                    <a:ext cx="69418" cy="21328"/>
                  </a:xfrm>
                  <a:prstGeom prst="rect">
                    <a:avLst/>
                  </a:prstGeom>
                  <a:solidFill>
                    <a:srgbClr val="B2B2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6" name="Rechthoek 115">
                    <a:extLst>
                      <a:ext uri="{FF2B5EF4-FFF2-40B4-BE49-F238E27FC236}">
                        <a16:creationId xmlns:a16="http://schemas.microsoft.com/office/drawing/2014/main" id="{85485CE2-17B5-418D-B629-FC65E2AB353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180812" y="3627618"/>
                    <a:ext cx="69418" cy="21328"/>
                  </a:xfrm>
                  <a:prstGeom prst="rect">
                    <a:avLst/>
                  </a:prstGeom>
                  <a:solidFill>
                    <a:srgbClr val="B2B2B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10" name="Boog 109">
                  <a:extLst>
                    <a:ext uri="{FF2B5EF4-FFF2-40B4-BE49-F238E27FC236}">
                      <a16:creationId xmlns:a16="http://schemas.microsoft.com/office/drawing/2014/main" id="{FFA277C4-9676-4838-AFBC-C0B9679EB527}"/>
                    </a:ext>
                  </a:extLst>
                </p:cNvPr>
                <p:cNvSpPr/>
                <p:nvPr userDrawn="1"/>
              </p:nvSpPr>
              <p:spPr>
                <a:xfrm rot="17637075">
                  <a:off x="12776155" y="4115270"/>
                  <a:ext cx="568367" cy="239021"/>
                </a:xfrm>
                <a:prstGeom prst="arc">
                  <a:avLst>
                    <a:gd name="adj1" fmla="val 15959368"/>
                    <a:gd name="adj2" fmla="val 1354623"/>
                  </a:avLst>
                </a:prstGeom>
                <a:noFill/>
                <a:ln w="19050" cap="flat" cmpd="sng" algn="ctr">
                  <a:solidFill>
                    <a:srgbClr val="4D82B8"/>
                  </a:solidFill>
                  <a:prstDash val="solid"/>
                  <a:headEnd type="arrow" w="med" len="sm"/>
                </a:ln>
                <a:effectLst/>
              </p:spPr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</p:grpSp>
          <p:sp>
            <p:nvSpPr>
              <p:cNvPr id="106" name="Tekstvak 105">
                <a:extLst>
                  <a:ext uri="{FF2B5EF4-FFF2-40B4-BE49-F238E27FC236}">
                    <a16:creationId xmlns:a16="http://schemas.microsoft.com/office/drawing/2014/main" id="{FCF408D8-6305-4D63-A548-89C31EDA7FCD}"/>
                  </a:ext>
                </a:extLst>
              </p:cNvPr>
              <p:cNvSpPr txBox="1"/>
              <p:nvPr userDrawn="1"/>
            </p:nvSpPr>
            <p:spPr>
              <a:xfrm>
                <a:off x="12997648" y="3263402"/>
                <a:ext cx="855209" cy="20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kern="1200" noProof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Indeling</a:t>
                </a:r>
              </a:p>
            </p:txBody>
          </p:sp>
          <p:sp>
            <p:nvSpPr>
              <p:cNvPr id="107" name="Tekstvak 106">
                <a:extLst>
                  <a:ext uri="{FF2B5EF4-FFF2-40B4-BE49-F238E27FC236}">
                    <a16:creationId xmlns:a16="http://schemas.microsoft.com/office/drawing/2014/main" id="{45F4863B-A563-4BD2-8EE3-C20B8D274526}"/>
                  </a:ext>
                </a:extLst>
              </p:cNvPr>
              <p:cNvSpPr txBox="1"/>
              <p:nvPr userDrawn="1"/>
            </p:nvSpPr>
            <p:spPr>
              <a:xfrm>
                <a:off x="12984219" y="3584528"/>
                <a:ext cx="855209" cy="20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kern="1200" noProof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Dia Herstellen</a:t>
                </a:r>
              </a:p>
            </p:txBody>
          </p:sp>
          <p:pic>
            <p:nvPicPr>
              <p:cNvPr id="108" name="Picture 3">
                <a:extLst>
                  <a:ext uri="{FF2B5EF4-FFF2-40B4-BE49-F238E27FC236}">
                    <a16:creationId xmlns:a16="http://schemas.microsoft.com/office/drawing/2014/main" id="{805C6371-9020-4F3A-B501-22B90204C967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809921" y="3671228"/>
                <a:ext cx="143086" cy="231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159" name="Tijdelijke aanduiding voor tekst 54"/>
          <p:cNvSpPr>
            <a:spLocks noGrp="1"/>
          </p:cNvSpPr>
          <p:nvPr>
            <p:ph type="body" sz="quarter" idx="15"/>
          </p:nvPr>
        </p:nvSpPr>
        <p:spPr>
          <a:xfrm>
            <a:off x="10456068" y="702370"/>
            <a:ext cx="1325661" cy="226316"/>
          </a:xfr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4749" r="4749"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endParaRPr lang="en-GB" noProof="0"/>
          </a:p>
        </p:txBody>
      </p:sp>
      <p:sp>
        <p:nvSpPr>
          <p:cNvPr id="62" name="Tijdelijke aanduiding voor datum 3">
            <a:extLst>
              <a:ext uri="{FF2B5EF4-FFF2-40B4-BE49-F238E27FC236}">
                <a16:creationId xmlns:a16="http://schemas.microsoft.com/office/drawing/2014/main" id="{1E4976CD-1121-45E3-9334-5D678D5A77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98090" y="6589526"/>
            <a:ext cx="3140325" cy="216909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E208CEB-CAF6-4362-BD09-612C94987DA5}" type="datetime1">
              <a:rPr lang="en-GB" smtClean="0"/>
              <a:t>12/08/2024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983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GRAPHIC (50%/ 50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EFA4AD-513F-4FA2-94D5-B906A27FAE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insert title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DD826C5-0082-44A8-A23D-491166C08D5B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444500" y="1464994"/>
            <a:ext cx="5424706" cy="4469349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Bullet 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Reading text</a:t>
            </a:r>
          </a:p>
          <a:p>
            <a:pPr lvl="3"/>
            <a:r>
              <a:rPr lang="en-GB" noProof="0" dirty="0"/>
              <a:t>Subtitle</a:t>
            </a:r>
          </a:p>
          <a:p>
            <a:pPr lvl="4"/>
            <a:r>
              <a:rPr lang="en-GB" noProof="0" dirty="0"/>
              <a:t>Numerical bullet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Sub-sub-bullet</a:t>
            </a:r>
          </a:p>
          <a:p>
            <a:pPr lvl="7"/>
            <a:r>
              <a:rPr lang="en-GB" noProof="0" dirty="0"/>
              <a:t>Reading text</a:t>
            </a:r>
          </a:p>
          <a:p>
            <a:pPr lvl="8"/>
            <a:r>
              <a:rPr lang="en-GB" noProof="0" dirty="0"/>
              <a:t>Subtitle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7A43D8-7ED9-442E-BF69-FF8902703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TEMPLATE-SET ACTION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6DE5EA5-27BD-42F3-BD1D-C1E35D802DEE}"/>
              </a:ext>
            </a:extLst>
          </p:cNvPr>
          <p:cNvSpPr txBox="1"/>
          <p:nvPr userDrawn="1"/>
        </p:nvSpPr>
        <p:spPr>
          <a:xfrm>
            <a:off x="4517199" y="-885712"/>
            <a:ext cx="3157633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200" b="0" spc="50" baseline="0" noProof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TEXT WITH GRAPH (50%/ 50%)</a:t>
            </a:r>
          </a:p>
        </p:txBody>
      </p:sp>
      <p:grpSp>
        <p:nvGrpSpPr>
          <p:cNvPr id="82" name="GRID" hidden="1">
            <a:extLst>
              <a:ext uri="{FF2B5EF4-FFF2-40B4-BE49-F238E27FC236}">
                <a16:creationId xmlns:a16="http://schemas.microsoft.com/office/drawing/2014/main" id="{DD46EFD6-99D1-4B0C-8FD1-F0F4BD225931}"/>
              </a:ext>
            </a:extLst>
          </p:cNvPr>
          <p:cNvGrpSpPr/>
          <p:nvPr userDrawn="1"/>
        </p:nvGrpSpPr>
        <p:grpSpPr>
          <a:xfrm>
            <a:off x="0" y="0"/>
            <a:ext cx="12192001" cy="6858000"/>
            <a:chOff x="0" y="0"/>
            <a:chExt cx="12192001" cy="6858000"/>
          </a:xfrm>
          <a:solidFill>
            <a:schemeClr val="accent1">
              <a:alpha val="49000"/>
            </a:schemeClr>
          </a:solidFill>
        </p:grpSpPr>
        <p:sp>
          <p:nvSpPr>
            <p:cNvPr id="83" name="Rechthoek 82">
              <a:extLst>
                <a:ext uri="{FF2B5EF4-FFF2-40B4-BE49-F238E27FC236}">
                  <a16:creationId xmlns:a16="http://schemas.microsoft.com/office/drawing/2014/main" id="{9DB95313-93C6-4D29-9664-B85C3A9045BE}"/>
                </a:ext>
              </a:extLst>
            </p:cNvPr>
            <p:cNvSpPr/>
            <p:nvPr userDrawn="1"/>
          </p:nvSpPr>
          <p:spPr>
            <a:xfrm>
              <a:off x="0" y="0"/>
              <a:ext cx="12192000" cy="7077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4" name="Rechthoek 83">
              <a:extLst>
                <a:ext uri="{FF2B5EF4-FFF2-40B4-BE49-F238E27FC236}">
                  <a16:creationId xmlns:a16="http://schemas.microsoft.com/office/drawing/2014/main" id="{AAF94DBA-C43D-4D9E-A7BF-3A7063DDA927}"/>
                </a:ext>
              </a:extLst>
            </p:cNvPr>
            <p:cNvSpPr/>
            <p:nvPr userDrawn="1"/>
          </p:nvSpPr>
          <p:spPr>
            <a:xfrm>
              <a:off x="0" y="1308447"/>
              <a:ext cx="12192000" cy="1565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5" name="Rechthoek 84">
              <a:extLst>
                <a:ext uri="{FF2B5EF4-FFF2-40B4-BE49-F238E27FC236}">
                  <a16:creationId xmlns:a16="http://schemas.microsoft.com/office/drawing/2014/main" id="{1EF36735-DE21-4866-8CF8-A149D8880A01}"/>
                </a:ext>
              </a:extLst>
            </p:cNvPr>
            <p:cNvSpPr/>
            <p:nvPr userDrawn="1"/>
          </p:nvSpPr>
          <p:spPr>
            <a:xfrm>
              <a:off x="0" y="5934343"/>
              <a:ext cx="12192000" cy="2509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6" name="Rechthoek 85">
              <a:extLst>
                <a:ext uri="{FF2B5EF4-FFF2-40B4-BE49-F238E27FC236}">
                  <a16:creationId xmlns:a16="http://schemas.microsoft.com/office/drawing/2014/main" id="{A5B9575C-CE06-463C-AE25-FA069B0613B3}"/>
                </a:ext>
              </a:extLst>
            </p:cNvPr>
            <p:cNvSpPr/>
            <p:nvPr userDrawn="1"/>
          </p:nvSpPr>
          <p:spPr>
            <a:xfrm>
              <a:off x="0" y="6402152"/>
              <a:ext cx="12192000" cy="4558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7" name="Rechthoek 86">
              <a:extLst>
                <a:ext uri="{FF2B5EF4-FFF2-40B4-BE49-F238E27FC236}">
                  <a16:creationId xmlns:a16="http://schemas.microsoft.com/office/drawing/2014/main" id="{6476A069-67C3-4A79-9FF0-23B5B5EE4128}"/>
                </a:ext>
              </a:extLst>
            </p:cNvPr>
            <p:cNvSpPr/>
            <p:nvPr userDrawn="1"/>
          </p:nvSpPr>
          <p:spPr>
            <a:xfrm>
              <a:off x="0" y="0"/>
              <a:ext cx="4445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8" name="Rechthoek 87">
              <a:extLst>
                <a:ext uri="{FF2B5EF4-FFF2-40B4-BE49-F238E27FC236}">
                  <a16:creationId xmlns:a16="http://schemas.microsoft.com/office/drawing/2014/main" id="{6CFE8C40-B7C5-4860-92D2-CE113B1E9DC0}"/>
                </a:ext>
              </a:extLst>
            </p:cNvPr>
            <p:cNvSpPr/>
            <p:nvPr userDrawn="1"/>
          </p:nvSpPr>
          <p:spPr>
            <a:xfrm>
              <a:off x="11738415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9" name="Rechthoek 88">
              <a:extLst>
                <a:ext uri="{FF2B5EF4-FFF2-40B4-BE49-F238E27FC236}">
                  <a16:creationId xmlns:a16="http://schemas.microsoft.com/office/drawing/2014/main" id="{57D2AD0D-0FDC-4667-A0AD-F016662B8E27}"/>
                </a:ext>
              </a:extLst>
            </p:cNvPr>
            <p:cNvSpPr/>
            <p:nvPr userDrawn="1"/>
          </p:nvSpPr>
          <p:spPr>
            <a:xfrm>
              <a:off x="5869207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92" name="Rechthoek 91">
              <a:extLst>
                <a:ext uri="{FF2B5EF4-FFF2-40B4-BE49-F238E27FC236}">
                  <a16:creationId xmlns:a16="http://schemas.microsoft.com/office/drawing/2014/main" id="{96CD41F3-EC5F-4FCC-8613-C5FA43E04397}"/>
                </a:ext>
              </a:extLst>
            </p:cNvPr>
            <p:cNvSpPr/>
            <p:nvPr userDrawn="1"/>
          </p:nvSpPr>
          <p:spPr>
            <a:xfrm>
              <a:off x="6322791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91" name="Tijdelijke aanduiding voor grafiek 7">
            <a:extLst>
              <a:ext uri="{FF2B5EF4-FFF2-40B4-BE49-F238E27FC236}">
                <a16:creationId xmlns:a16="http://schemas.microsoft.com/office/drawing/2014/main" id="{BDED734F-E8EE-4A40-A3B0-CCDA1D102C45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6776377" y="1464994"/>
            <a:ext cx="4962036" cy="4469349"/>
          </a:xfrm>
          <a:solidFill>
            <a:schemeClr val="bg1">
              <a:lumMod val="95000"/>
            </a:schemeClr>
          </a:solidFill>
        </p:spPr>
        <p:txBody>
          <a:bodyPr tIns="162000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50" b="1" baseline="0"/>
            </a:lvl1pPr>
          </a:lstStyle>
          <a:p>
            <a:r>
              <a:rPr lang="en-GB" noProof="0"/>
              <a:t>Click on the icon </a:t>
            </a:r>
            <a:br>
              <a:rPr lang="en-GB" noProof="0"/>
            </a:br>
            <a:r>
              <a:rPr lang="en-GB" noProof="0"/>
              <a:t>to insert a graph</a:t>
            </a:r>
          </a:p>
        </p:txBody>
      </p:sp>
      <p:sp>
        <p:nvSpPr>
          <p:cNvPr id="220" name="Tijdelijke aanduiding voor dianummer 57">
            <a:extLst>
              <a:ext uri="{FF2B5EF4-FFF2-40B4-BE49-F238E27FC236}">
                <a16:creationId xmlns:a16="http://schemas.microsoft.com/office/drawing/2014/main" id="{A8BAAF47-FA8C-4A8A-8C7A-D786AE777D94}"/>
              </a:ext>
            </a:extLst>
          </p:cNvPr>
          <p:cNvSpPr txBox="1">
            <a:spLocks/>
          </p:cNvSpPr>
          <p:nvPr userDrawn="1"/>
        </p:nvSpPr>
        <p:spPr>
          <a:xfrm>
            <a:off x="453585" y="6589526"/>
            <a:ext cx="392576" cy="2169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F278E2-5A7C-406B-8F8B-998F92D4336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8" name="Tijdelijke aanduiding voor datum 3">
            <a:extLst>
              <a:ext uri="{FF2B5EF4-FFF2-40B4-BE49-F238E27FC236}">
                <a16:creationId xmlns:a16="http://schemas.microsoft.com/office/drawing/2014/main" id="{CB061A2F-D1FB-46A0-B608-6F64A22E8C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98090" y="6589526"/>
            <a:ext cx="3140325" cy="216909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0C37192-2EB7-498E-B431-5FBBFA88CD8B}" type="datetime1">
              <a:rPr lang="en-GB" smtClean="0"/>
              <a:t>12/08/2024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722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(100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EFA4AD-513F-4FA2-94D5-B906A27FAE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insert title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7A43D8-7ED9-442E-BF69-FF8902703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TEMPLATE-SET ACTION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6DE5EA5-27BD-42F3-BD1D-C1E35D802DEE}"/>
              </a:ext>
            </a:extLst>
          </p:cNvPr>
          <p:cNvSpPr txBox="1"/>
          <p:nvPr userDrawn="1"/>
        </p:nvSpPr>
        <p:spPr>
          <a:xfrm>
            <a:off x="5152212" y="-885712"/>
            <a:ext cx="1887605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200" b="0" spc="50" baseline="0" noProof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GRAPH (100%)</a:t>
            </a:r>
          </a:p>
        </p:txBody>
      </p:sp>
      <p:grpSp>
        <p:nvGrpSpPr>
          <p:cNvPr id="82" name="GRID" hidden="1">
            <a:extLst>
              <a:ext uri="{FF2B5EF4-FFF2-40B4-BE49-F238E27FC236}">
                <a16:creationId xmlns:a16="http://schemas.microsoft.com/office/drawing/2014/main" id="{DD46EFD6-99D1-4B0C-8FD1-F0F4BD225931}"/>
              </a:ext>
            </a:extLst>
          </p:cNvPr>
          <p:cNvGrpSpPr/>
          <p:nvPr userDrawn="1"/>
        </p:nvGrpSpPr>
        <p:grpSpPr>
          <a:xfrm>
            <a:off x="0" y="0"/>
            <a:ext cx="12192001" cy="6858000"/>
            <a:chOff x="0" y="0"/>
            <a:chExt cx="12192001" cy="6858000"/>
          </a:xfrm>
          <a:solidFill>
            <a:schemeClr val="accent1">
              <a:alpha val="49000"/>
            </a:schemeClr>
          </a:solidFill>
        </p:grpSpPr>
        <p:sp>
          <p:nvSpPr>
            <p:cNvPr id="83" name="Rechthoek 82">
              <a:extLst>
                <a:ext uri="{FF2B5EF4-FFF2-40B4-BE49-F238E27FC236}">
                  <a16:creationId xmlns:a16="http://schemas.microsoft.com/office/drawing/2014/main" id="{9DB95313-93C6-4D29-9664-B85C3A9045BE}"/>
                </a:ext>
              </a:extLst>
            </p:cNvPr>
            <p:cNvSpPr/>
            <p:nvPr userDrawn="1"/>
          </p:nvSpPr>
          <p:spPr>
            <a:xfrm>
              <a:off x="0" y="0"/>
              <a:ext cx="12192000" cy="7077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4" name="Rechthoek 83">
              <a:extLst>
                <a:ext uri="{FF2B5EF4-FFF2-40B4-BE49-F238E27FC236}">
                  <a16:creationId xmlns:a16="http://schemas.microsoft.com/office/drawing/2014/main" id="{AAF94DBA-C43D-4D9E-A7BF-3A7063DDA927}"/>
                </a:ext>
              </a:extLst>
            </p:cNvPr>
            <p:cNvSpPr/>
            <p:nvPr userDrawn="1"/>
          </p:nvSpPr>
          <p:spPr>
            <a:xfrm>
              <a:off x="0" y="1308447"/>
              <a:ext cx="12192000" cy="1565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5" name="Rechthoek 84">
              <a:extLst>
                <a:ext uri="{FF2B5EF4-FFF2-40B4-BE49-F238E27FC236}">
                  <a16:creationId xmlns:a16="http://schemas.microsoft.com/office/drawing/2014/main" id="{1EF36735-DE21-4866-8CF8-A149D8880A01}"/>
                </a:ext>
              </a:extLst>
            </p:cNvPr>
            <p:cNvSpPr/>
            <p:nvPr userDrawn="1"/>
          </p:nvSpPr>
          <p:spPr>
            <a:xfrm>
              <a:off x="0" y="5934343"/>
              <a:ext cx="12192000" cy="2509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6" name="Rechthoek 85">
              <a:extLst>
                <a:ext uri="{FF2B5EF4-FFF2-40B4-BE49-F238E27FC236}">
                  <a16:creationId xmlns:a16="http://schemas.microsoft.com/office/drawing/2014/main" id="{A5B9575C-CE06-463C-AE25-FA069B0613B3}"/>
                </a:ext>
              </a:extLst>
            </p:cNvPr>
            <p:cNvSpPr/>
            <p:nvPr userDrawn="1"/>
          </p:nvSpPr>
          <p:spPr>
            <a:xfrm>
              <a:off x="0" y="6402152"/>
              <a:ext cx="12192000" cy="4558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7" name="Rechthoek 86">
              <a:extLst>
                <a:ext uri="{FF2B5EF4-FFF2-40B4-BE49-F238E27FC236}">
                  <a16:creationId xmlns:a16="http://schemas.microsoft.com/office/drawing/2014/main" id="{6476A069-67C3-4A79-9FF0-23B5B5EE4128}"/>
                </a:ext>
              </a:extLst>
            </p:cNvPr>
            <p:cNvSpPr/>
            <p:nvPr userDrawn="1"/>
          </p:nvSpPr>
          <p:spPr>
            <a:xfrm>
              <a:off x="0" y="0"/>
              <a:ext cx="4445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8" name="Rechthoek 87">
              <a:extLst>
                <a:ext uri="{FF2B5EF4-FFF2-40B4-BE49-F238E27FC236}">
                  <a16:creationId xmlns:a16="http://schemas.microsoft.com/office/drawing/2014/main" id="{6CFE8C40-B7C5-4860-92D2-CE113B1E9DC0}"/>
                </a:ext>
              </a:extLst>
            </p:cNvPr>
            <p:cNvSpPr/>
            <p:nvPr userDrawn="1"/>
          </p:nvSpPr>
          <p:spPr>
            <a:xfrm>
              <a:off x="11738415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9" name="Rechthoek 88">
              <a:extLst>
                <a:ext uri="{FF2B5EF4-FFF2-40B4-BE49-F238E27FC236}">
                  <a16:creationId xmlns:a16="http://schemas.microsoft.com/office/drawing/2014/main" id="{57D2AD0D-0FDC-4667-A0AD-F016662B8E27}"/>
                </a:ext>
              </a:extLst>
            </p:cNvPr>
            <p:cNvSpPr/>
            <p:nvPr userDrawn="1"/>
          </p:nvSpPr>
          <p:spPr>
            <a:xfrm>
              <a:off x="5869207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92" name="Rechthoek 91">
              <a:extLst>
                <a:ext uri="{FF2B5EF4-FFF2-40B4-BE49-F238E27FC236}">
                  <a16:creationId xmlns:a16="http://schemas.microsoft.com/office/drawing/2014/main" id="{96CD41F3-EC5F-4FCC-8613-C5FA43E04397}"/>
                </a:ext>
              </a:extLst>
            </p:cNvPr>
            <p:cNvSpPr/>
            <p:nvPr userDrawn="1"/>
          </p:nvSpPr>
          <p:spPr>
            <a:xfrm>
              <a:off x="6322791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91" name="Tijdelijke aanduiding voor grafiek 7">
            <a:extLst>
              <a:ext uri="{FF2B5EF4-FFF2-40B4-BE49-F238E27FC236}">
                <a16:creationId xmlns:a16="http://schemas.microsoft.com/office/drawing/2014/main" id="{BDED734F-E8EE-4A40-A3B0-CCDA1D102C45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452454" y="1464994"/>
            <a:ext cx="11285960" cy="4469349"/>
          </a:xfrm>
          <a:solidFill>
            <a:schemeClr val="bg1">
              <a:lumMod val="95000"/>
            </a:schemeClr>
          </a:solidFill>
        </p:spPr>
        <p:txBody>
          <a:bodyPr tIns="162000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50" b="1" baseline="0"/>
            </a:lvl1pPr>
          </a:lstStyle>
          <a:p>
            <a:r>
              <a:rPr lang="en-GB" noProof="0"/>
              <a:t>Click on the icon </a:t>
            </a:r>
            <a:br>
              <a:rPr lang="en-GB" noProof="0"/>
            </a:br>
            <a:r>
              <a:rPr lang="en-GB" noProof="0"/>
              <a:t>to insert a graph</a:t>
            </a:r>
          </a:p>
        </p:txBody>
      </p:sp>
      <p:sp>
        <p:nvSpPr>
          <p:cNvPr id="107" name="Tijdelijke aanduiding voor dianummer 57">
            <a:extLst>
              <a:ext uri="{FF2B5EF4-FFF2-40B4-BE49-F238E27FC236}">
                <a16:creationId xmlns:a16="http://schemas.microsoft.com/office/drawing/2014/main" id="{A8BAAF47-FA8C-4A8A-8C7A-D786AE777D94}"/>
              </a:ext>
            </a:extLst>
          </p:cNvPr>
          <p:cNvSpPr txBox="1">
            <a:spLocks/>
          </p:cNvSpPr>
          <p:nvPr userDrawn="1"/>
        </p:nvSpPr>
        <p:spPr>
          <a:xfrm>
            <a:off x="453585" y="6589526"/>
            <a:ext cx="392576" cy="2169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F278E2-5A7C-406B-8F8B-998F92D4336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7" name="Tijdelijke aanduiding voor datum 3">
            <a:extLst>
              <a:ext uri="{FF2B5EF4-FFF2-40B4-BE49-F238E27FC236}">
                <a16:creationId xmlns:a16="http://schemas.microsoft.com/office/drawing/2014/main" id="{1786D1CD-AE5B-47B7-A9B8-56F7C5EB4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98090" y="6589526"/>
            <a:ext cx="3140325" cy="216909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402F189-8A31-48B4-996A-B1DA335F9AC2}" type="datetime1">
              <a:rPr lang="en-GB" smtClean="0"/>
              <a:t>12/08/2024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437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TABLE (50%/ 50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EFA4AD-513F-4FA2-94D5-B906A27FAE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insert title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DD826C5-0082-44A8-A23D-491166C08D5B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444500" y="1464994"/>
            <a:ext cx="5424706" cy="4469349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Bullet 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Reading text</a:t>
            </a:r>
          </a:p>
          <a:p>
            <a:pPr lvl="3"/>
            <a:r>
              <a:rPr lang="en-GB" noProof="0" dirty="0"/>
              <a:t>Subtitle</a:t>
            </a:r>
          </a:p>
          <a:p>
            <a:pPr lvl="4"/>
            <a:r>
              <a:rPr lang="en-GB" noProof="0" dirty="0"/>
              <a:t>Numerical bullet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Sub-sub-bullet</a:t>
            </a:r>
          </a:p>
          <a:p>
            <a:pPr lvl="7"/>
            <a:r>
              <a:rPr lang="en-GB" noProof="0" dirty="0"/>
              <a:t>Reading text</a:t>
            </a:r>
          </a:p>
          <a:p>
            <a:pPr lvl="8"/>
            <a:r>
              <a:rPr lang="en-GB" noProof="0" dirty="0"/>
              <a:t>Subtitle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7A43D8-7ED9-442E-BF69-FF8902703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TEMPLATE-SET ACTION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6DE5EA5-27BD-42F3-BD1D-C1E35D802DEE}"/>
              </a:ext>
            </a:extLst>
          </p:cNvPr>
          <p:cNvSpPr txBox="1"/>
          <p:nvPr userDrawn="1"/>
        </p:nvSpPr>
        <p:spPr>
          <a:xfrm>
            <a:off x="4553941" y="-885712"/>
            <a:ext cx="3084151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200" b="0" spc="50" baseline="0" noProof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TEXT WITH TABLE (50%/ 50%)</a:t>
            </a:r>
          </a:p>
        </p:txBody>
      </p:sp>
      <p:grpSp>
        <p:nvGrpSpPr>
          <p:cNvPr id="82" name="GRID" hidden="1">
            <a:extLst>
              <a:ext uri="{FF2B5EF4-FFF2-40B4-BE49-F238E27FC236}">
                <a16:creationId xmlns:a16="http://schemas.microsoft.com/office/drawing/2014/main" id="{DD46EFD6-99D1-4B0C-8FD1-F0F4BD225931}"/>
              </a:ext>
            </a:extLst>
          </p:cNvPr>
          <p:cNvGrpSpPr/>
          <p:nvPr userDrawn="1"/>
        </p:nvGrpSpPr>
        <p:grpSpPr>
          <a:xfrm>
            <a:off x="0" y="0"/>
            <a:ext cx="12192001" cy="6858000"/>
            <a:chOff x="0" y="0"/>
            <a:chExt cx="12192001" cy="6858000"/>
          </a:xfrm>
          <a:solidFill>
            <a:schemeClr val="accent1">
              <a:alpha val="49000"/>
            </a:schemeClr>
          </a:solidFill>
        </p:grpSpPr>
        <p:sp>
          <p:nvSpPr>
            <p:cNvPr id="83" name="Rechthoek 82">
              <a:extLst>
                <a:ext uri="{FF2B5EF4-FFF2-40B4-BE49-F238E27FC236}">
                  <a16:creationId xmlns:a16="http://schemas.microsoft.com/office/drawing/2014/main" id="{9DB95313-93C6-4D29-9664-B85C3A9045BE}"/>
                </a:ext>
              </a:extLst>
            </p:cNvPr>
            <p:cNvSpPr/>
            <p:nvPr userDrawn="1"/>
          </p:nvSpPr>
          <p:spPr>
            <a:xfrm>
              <a:off x="0" y="0"/>
              <a:ext cx="12192000" cy="7077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4" name="Rechthoek 83">
              <a:extLst>
                <a:ext uri="{FF2B5EF4-FFF2-40B4-BE49-F238E27FC236}">
                  <a16:creationId xmlns:a16="http://schemas.microsoft.com/office/drawing/2014/main" id="{AAF94DBA-C43D-4D9E-A7BF-3A7063DDA927}"/>
                </a:ext>
              </a:extLst>
            </p:cNvPr>
            <p:cNvSpPr/>
            <p:nvPr userDrawn="1"/>
          </p:nvSpPr>
          <p:spPr>
            <a:xfrm>
              <a:off x="0" y="1308447"/>
              <a:ext cx="12192000" cy="1565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5" name="Rechthoek 84">
              <a:extLst>
                <a:ext uri="{FF2B5EF4-FFF2-40B4-BE49-F238E27FC236}">
                  <a16:creationId xmlns:a16="http://schemas.microsoft.com/office/drawing/2014/main" id="{1EF36735-DE21-4866-8CF8-A149D8880A01}"/>
                </a:ext>
              </a:extLst>
            </p:cNvPr>
            <p:cNvSpPr/>
            <p:nvPr userDrawn="1"/>
          </p:nvSpPr>
          <p:spPr>
            <a:xfrm>
              <a:off x="0" y="5934343"/>
              <a:ext cx="12192000" cy="2509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6" name="Rechthoek 85">
              <a:extLst>
                <a:ext uri="{FF2B5EF4-FFF2-40B4-BE49-F238E27FC236}">
                  <a16:creationId xmlns:a16="http://schemas.microsoft.com/office/drawing/2014/main" id="{A5B9575C-CE06-463C-AE25-FA069B0613B3}"/>
                </a:ext>
              </a:extLst>
            </p:cNvPr>
            <p:cNvSpPr/>
            <p:nvPr userDrawn="1"/>
          </p:nvSpPr>
          <p:spPr>
            <a:xfrm>
              <a:off x="0" y="6402152"/>
              <a:ext cx="12192000" cy="4558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7" name="Rechthoek 86">
              <a:extLst>
                <a:ext uri="{FF2B5EF4-FFF2-40B4-BE49-F238E27FC236}">
                  <a16:creationId xmlns:a16="http://schemas.microsoft.com/office/drawing/2014/main" id="{6476A069-67C3-4A79-9FF0-23B5B5EE4128}"/>
                </a:ext>
              </a:extLst>
            </p:cNvPr>
            <p:cNvSpPr/>
            <p:nvPr userDrawn="1"/>
          </p:nvSpPr>
          <p:spPr>
            <a:xfrm>
              <a:off x="0" y="0"/>
              <a:ext cx="4445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8" name="Rechthoek 87">
              <a:extLst>
                <a:ext uri="{FF2B5EF4-FFF2-40B4-BE49-F238E27FC236}">
                  <a16:creationId xmlns:a16="http://schemas.microsoft.com/office/drawing/2014/main" id="{6CFE8C40-B7C5-4860-92D2-CE113B1E9DC0}"/>
                </a:ext>
              </a:extLst>
            </p:cNvPr>
            <p:cNvSpPr/>
            <p:nvPr userDrawn="1"/>
          </p:nvSpPr>
          <p:spPr>
            <a:xfrm>
              <a:off x="11738415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9" name="Rechthoek 88">
              <a:extLst>
                <a:ext uri="{FF2B5EF4-FFF2-40B4-BE49-F238E27FC236}">
                  <a16:creationId xmlns:a16="http://schemas.microsoft.com/office/drawing/2014/main" id="{57D2AD0D-0FDC-4667-A0AD-F016662B8E27}"/>
                </a:ext>
              </a:extLst>
            </p:cNvPr>
            <p:cNvSpPr/>
            <p:nvPr userDrawn="1"/>
          </p:nvSpPr>
          <p:spPr>
            <a:xfrm>
              <a:off x="5869207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92" name="Rechthoek 91">
              <a:extLst>
                <a:ext uri="{FF2B5EF4-FFF2-40B4-BE49-F238E27FC236}">
                  <a16:creationId xmlns:a16="http://schemas.microsoft.com/office/drawing/2014/main" id="{96CD41F3-EC5F-4FCC-8613-C5FA43E04397}"/>
                </a:ext>
              </a:extLst>
            </p:cNvPr>
            <p:cNvSpPr/>
            <p:nvPr userDrawn="1"/>
          </p:nvSpPr>
          <p:spPr>
            <a:xfrm>
              <a:off x="6322791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152" name="Tijdelijke aanduiding voor tabel 8">
            <a:extLst>
              <a:ext uri="{FF2B5EF4-FFF2-40B4-BE49-F238E27FC236}">
                <a16:creationId xmlns:a16="http://schemas.microsoft.com/office/drawing/2014/main" id="{A53CAFF0-6C2E-4CED-9470-8DA99266AE50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6776377" y="1462796"/>
            <a:ext cx="4959342" cy="4471547"/>
          </a:xfrm>
          <a:solidFill>
            <a:schemeClr val="bg1">
              <a:lumMod val="95000"/>
            </a:schemeClr>
          </a:solidFill>
        </p:spPr>
        <p:txBody>
          <a:bodyPr tIns="162000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50" b="1"/>
            </a:lvl1pPr>
          </a:lstStyle>
          <a:p>
            <a:r>
              <a:rPr lang="en-GB" noProof="0"/>
              <a:t>Click on the icon </a:t>
            </a:r>
            <a:br>
              <a:rPr lang="en-GB" noProof="0"/>
            </a:br>
            <a:r>
              <a:rPr lang="en-GB" noProof="0"/>
              <a:t>to insert a table</a:t>
            </a:r>
          </a:p>
        </p:txBody>
      </p:sp>
      <p:sp>
        <p:nvSpPr>
          <p:cNvPr id="183" name="Tijdelijke aanduiding voor dianummer 57">
            <a:extLst>
              <a:ext uri="{FF2B5EF4-FFF2-40B4-BE49-F238E27FC236}">
                <a16:creationId xmlns:a16="http://schemas.microsoft.com/office/drawing/2014/main" id="{A8BAAF47-FA8C-4A8A-8C7A-D786AE777D94}"/>
              </a:ext>
            </a:extLst>
          </p:cNvPr>
          <p:cNvSpPr txBox="1">
            <a:spLocks/>
          </p:cNvSpPr>
          <p:nvPr userDrawn="1"/>
        </p:nvSpPr>
        <p:spPr>
          <a:xfrm>
            <a:off x="453585" y="6589526"/>
            <a:ext cx="392576" cy="2169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F278E2-5A7C-406B-8F8B-998F92D4336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8" name="Tijdelijke aanduiding voor datum 3">
            <a:extLst>
              <a:ext uri="{FF2B5EF4-FFF2-40B4-BE49-F238E27FC236}">
                <a16:creationId xmlns:a16="http://schemas.microsoft.com/office/drawing/2014/main" id="{85C2DBF7-51D0-42F2-9C1D-F72A74505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98090" y="6589526"/>
            <a:ext cx="3140325" cy="216909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A99D2BC-E87F-4C3B-8685-914C400F4B4C}" type="datetime1">
              <a:rPr lang="en-GB" smtClean="0"/>
              <a:t>12/08/2024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93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(100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EFA4AD-513F-4FA2-94D5-B906A27FAE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insert title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7A43D8-7ED9-442E-BF69-FF8902703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TEMPLATE-SET ACTION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6DE5EA5-27BD-42F3-BD1D-C1E35D802DEE}"/>
              </a:ext>
            </a:extLst>
          </p:cNvPr>
          <p:cNvSpPr txBox="1"/>
          <p:nvPr userDrawn="1"/>
        </p:nvSpPr>
        <p:spPr>
          <a:xfrm>
            <a:off x="5187576" y="-885712"/>
            <a:ext cx="1816881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200" b="0" spc="50" baseline="0" noProof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TABLE (100%)</a:t>
            </a:r>
          </a:p>
        </p:txBody>
      </p:sp>
      <p:grpSp>
        <p:nvGrpSpPr>
          <p:cNvPr id="82" name="GRID" hidden="1">
            <a:extLst>
              <a:ext uri="{FF2B5EF4-FFF2-40B4-BE49-F238E27FC236}">
                <a16:creationId xmlns:a16="http://schemas.microsoft.com/office/drawing/2014/main" id="{DD46EFD6-99D1-4B0C-8FD1-F0F4BD225931}"/>
              </a:ext>
            </a:extLst>
          </p:cNvPr>
          <p:cNvGrpSpPr/>
          <p:nvPr userDrawn="1"/>
        </p:nvGrpSpPr>
        <p:grpSpPr>
          <a:xfrm>
            <a:off x="0" y="0"/>
            <a:ext cx="12192001" cy="6858000"/>
            <a:chOff x="0" y="0"/>
            <a:chExt cx="12192001" cy="6858000"/>
          </a:xfrm>
          <a:solidFill>
            <a:schemeClr val="accent1">
              <a:alpha val="49000"/>
            </a:schemeClr>
          </a:solidFill>
        </p:grpSpPr>
        <p:sp>
          <p:nvSpPr>
            <p:cNvPr id="83" name="Rechthoek 82">
              <a:extLst>
                <a:ext uri="{FF2B5EF4-FFF2-40B4-BE49-F238E27FC236}">
                  <a16:creationId xmlns:a16="http://schemas.microsoft.com/office/drawing/2014/main" id="{9DB95313-93C6-4D29-9664-B85C3A9045BE}"/>
                </a:ext>
              </a:extLst>
            </p:cNvPr>
            <p:cNvSpPr/>
            <p:nvPr userDrawn="1"/>
          </p:nvSpPr>
          <p:spPr>
            <a:xfrm>
              <a:off x="0" y="0"/>
              <a:ext cx="12192000" cy="7077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4" name="Rechthoek 83">
              <a:extLst>
                <a:ext uri="{FF2B5EF4-FFF2-40B4-BE49-F238E27FC236}">
                  <a16:creationId xmlns:a16="http://schemas.microsoft.com/office/drawing/2014/main" id="{AAF94DBA-C43D-4D9E-A7BF-3A7063DDA927}"/>
                </a:ext>
              </a:extLst>
            </p:cNvPr>
            <p:cNvSpPr/>
            <p:nvPr userDrawn="1"/>
          </p:nvSpPr>
          <p:spPr>
            <a:xfrm>
              <a:off x="0" y="1308447"/>
              <a:ext cx="12192000" cy="1565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5" name="Rechthoek 84">
              <a:extLst>
                <a:ext uri="{FF2B5EF4-FFF2-40B4-BE49-F238E27FC236}">
                  <a16:creationId xmlns:a16="http://schemas.microsoft.com/office/drawing/2014/main" id="{1EF36735-DE21-4866-8CF8-A149D8880A01}"/>
                </a:ext>
              </a:extLst>
            </p:cNvPr>
            <p:cNvSpPr/>
            <p:nvPr userDrawn="1"/>
          </p:nvSpPr>
          <p:spPr>
            <a:xfrm>
              <a:off x="0" y="5934343"/>
              <a:ext cx="12192000" cy="2509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6" name="Rechthoek 85">
              <a:extLst>
                <a:ext uri="{FF2B5EF4-FFF2-40B4-BE49-F238E27FC236}">
                  <a16:creationId xmlns:a16="http://schemas.microsoft.com/office/drawing/2014/main" id="{A5B9575C-CE06-463C-AE25-FA069B0613B3}"/>
                </a:ext>
              </a:extLst>
            </p:cNvPr>
            <p:cNvSpPr/>
            <p:nvPr userDrawn="1"/>
          </p:nvSpPr>
          <p:spPr>
            <a:xfrm>
              <a:off x="0" y="6402152"/>
              <a:ext cx="12192000" cy="4558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7" name="Rechthoek 86">
              <a:extLst>
                <a:ext uri="{FF2B5EF4-FFF2-40B4-BE49-F238E27FC236}">
                  <a16:creationId xmlns:a16="http://schemas.microsoft.com/office/drawing/2014/main" id="{6476A069-67C3-4A79-9FF0-23B5B5EE4128}"/>
                </a:ext>
              </a:extLst>
            </p:cNvPr>
            <p:cNvSpPr/>
            <p:nvPr userDrawn="1"/>
          </p:nvSpPr>
          <p:spPr>
            <a:xfrm>
              <a:off x="0" y="0"/>
              <a:ext cx="4445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8" name="Rechthoek 87">
              <a:extLst>
                <a:ext uri="{FF2B5EF4-FFF2-40B4-BE49-F238E27FC236}">
                  <a16:creationId xmlns:a16="http://schemas.microsoft.com/office/drawing/2014/main" id="{6CFE8C40-B7C5-4860-92D2-CE113B1E9DC0}"/>
                </a:ext>
              </a:extLst>
            </p:cNvPr>
            <p:cNvSpPr/>
            <p:nvPr userDrawn="1"/>
          </p:nvSpPr>
          <p:spPr>
            <a:xfrm>
              <a:off x="11738415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9" name="Rechthoek 88">
              <a:extLst>
                <a:ext uri="{FF2B5EF4-FFF2-40B4-BE49-F238E27FC236}">
                  <a16:creationId xmlns:a16="http://schemas.microsoft.com/office/drawing/2014/main" id="{57D2AD0D-0FDC-4667-A0AD-F016662B8E27}"/>
                </a:ext>
              </a:extLst>
            </p:cNvPr>
            <p:cNvSpPr/>
            <p:nvPr userDrawn="1"/>
          </p:nvSpPr>
          <p:spPr>
            <a:xfrm>
              <a:off x="5869207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92" name="Rechthoek 91">
              <a:extLst>
                <a:ext uri="{FF2B5EF4-FFF2-40B4-BE49-F238E27FC236}">
                  <a16:creationId xmlns:a16="http://schemas.microsoft.com/office/drawing/2014/main" id="{96CD41F3-EC5F-4FCC-8613-C5FA43E04397}"/>
                </a:ext>
              </a:extLst>
            </p:cNvPr>
            <p:cNvSpPr/>
            <p:nvPr userDrawn="1"/>
          </p:nvSpPr>
          <p:spPr>
            <a:xfrm>
              <a:off x="6322791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152" name="Tijdelijke aanduiding voor tabel 8">
            <a:extLst>
              <a:ext uri="{FF2B5EF4-FFF2-40B4-BE49-F238E27FC236}">
                <a16:creationId xmlns:a16="http://schemas.microsoft.com/office/drawing/2014/main" id="{A53CAFF0-6C2E-4CED-9470-8DA99266AE50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452453" y="1462796"/>
            <a:ext cx="11283266" cy="4471547"/>
          </a:xfrm>
          <a:solidFill>
            <a:schemeClr val="bg1">
              <a:lumMod val="95000"/>
            </a:schemeClr>
          </a:solidFill>
        </p:spPr>
        <p:txBody>
          <a:bodyPr tIns="162000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50" b="1"/>
            </a:lvl1pPr>
          </a:lstStyle>
          <a:p>
            <a:r>
              <a:rPr lang="en-GB" noProof="0"/>
              <a:t>Click on the icon </a:t>
            </a:r>
            <a:br>
              <a:rPr lang="en-GB" noProof="0"/>
            </a:br>
            <a:r>
              <a:rPr lang="en-GB" noProof="0"/>
              <a:t>to insert a table</a:t>
            </a:r>
          </a:p>
        </p:txBody>
      </p:sp>
      <p:sp>
        <p:nvSpPr>
          <p:cNvPr id="136" name="Tijdelijke aanduiding voor dianummer 57">
            <a:extLst>
              <a:ext uri="{FF2B5EF4-FFF2-40B4-BE49-F238E27FC236}">
                <a16:creationId xmlns:a16="http://schemas.microsoft.com/office/drawing/2014/main" id="{A8BAAF47-FA8C-4A8A-8C7A-D786AE777D94}"/>
              </a:ext>
            </a:extLst>
          </p:cNvPr>
          <p:cNvSpPr txBox="1">
            <a:spLocks/>
          </p:cNvSpPr>
          <p:nvPr userDrawn="1"/>
        </p:nvSpPr>
        <p:spPr>
          <a:xfrm>
            <a:off x="453585" y="6589526"/>
            <a:ext cx="392576" cy="2169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F278E2-5A7C-406B-8F8B-998F92D4336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7" name="Tijdelijke aanduiding voor datum 3">
            <a:extLst>
              <a:ext uri="{FF2B5EF4-FFF2-40B4-BE49-F238E27FC236}">
                <a16:creationId xmlns:a16="http://schemas.microsoft.com/office/drawing/2014/main" id="{9110EFB4-0AB0-4E5D-A4A4-56FA3BF25E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98090" y="6589526"/>
            <a:ext cx="3140325" cy="216909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A917D9A-08D9-4180-8CBF-8839AE398004}" type="datetime1">
              <a:rPr lang="en-GB" smtClean="0"/>
              <a:t>12/08/2024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6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ART (100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EFA4AD-513F-4FA2-94D5-B906A27FAE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insert title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7A43D8-7ED9-442E-BF69-FF8902703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TEMPLATE-SET ACTION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6DE5EA5-27BD-42F3-BD1D-C1E35D802DEE}"/>
              </a:ext>
            </a:extLst>
          </p:cNvPr>
          <p:cNvSpPr txBox="1"/>
          <p:nvPr userDrawn="1"/>
        </p:nvSpPr>
        <p:spPr>
          <a:xfrm>
            <a:off x="5002558" y="-885712"/>
            <a:ext cx="2186919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200" b="0" spc="50" baseline="0" noProof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SMARTART (100%)</a:t>
            </a:r>
          </a:p>
        </p:txBody>
      </p:sp>
      <p:grpSp>
        <p:nvGrpSpPr>
          <p:cNvPr id="82" name="GRID" hidden="1">
            <a:extLst>
              <a:ext uri="{FF2B5EF4-FFF2-40B4-BE49-F238E27FC236}">
                <a16:creationId xmlns:a16="http://schemas.microsoft.com/office/drawing/2014/main" id="{DD46EFD6-99D1-4B0C-8FD1-F0F4BD225931}"/>
              </a:ext>
            </a:extLst>
          </p:cNvPr>
          <p:cNvGrpSpPr/>
          <p:nvPr userDrawn="1"/>
        </p:nvGrpSpPr>
        <p:grpSpPr>
          <a:xfrm>
            <a:off x="0" y="0"/>
            <a:ext cx="12192001" cy="6858000"/>
            <a:chOff x="0" y="0"/>
            <a:chExt cx="12192001" cy="6858000"/>
          </a:xfrm>
          <a:solidFill>
            <a:schemeClr val="accent1">
              <a:alpha val="49000"/>
            </a:schemeClr>
          </a:solidFill>
        </p:grpSpPr>
        <p:sp>
          <p:nvSpPr>
            <p:cNvPr id="83" name="Rechthoek 82">
              <a:extLst>
                <a:ext uri="{FF2B5EF4-FFF2-40B4-BE49-F238E27FC236}">
                  <a16:creationId xmlns:a16="http://schemas.microsoft.com/office/drawing/2014/main" id="{9DB95313-93C6-4D29-9664-B85C3A9045BE}"/>
                </a:ext>
              </a:extLst>
            </p:cNvPr>
            <p:cNvSpPr/>
            <p:nvPr userDrawn="1"/>
          </p:nvSpPr>
          <p:spPr>
            <a:xfrm>
              <a:off x="0" y="0"/>
              <a:ext cx="12192000" cy="7077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4" name="Rechthoek 83">
              <a:extLst>
                <a:ext uri="{FF2B5EF4-FFF2-40B4-BE49-F238E27FC236}">
                  <a16:creationId xmlns:a16="http://schemas.microsoft.com/office/drawing/2014/main" id="{AAF94DBA-C43D-4D9E-A7BF-3A7063DDA927}"/>
                </a:ext>
              </a:extLst>
            </p:cNvPr>
            <p:cNvSpPr/>
            <p:nvPr userDrawn="1"/>
          </p:nvSpPr>
          <p:spPr>
            <a:xfrm>
              <a:off x="0" y="1308447"/>
              <a:ext cx="12192000" cy="1565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5" name="Rechthoek 84">
              <a:extLst>
                <a:ext uri="{FF2B5EF4-FFF2-40B4-BE49-F238E27FC236}">
                  <a16:creationId xmlns:a16="http://schemas.microsoft.com/office/drawing/2014/main" id="{1EF36735-DE21-4866-8CF8-A149D8880A01}"/>
                </a:ext>
              </a:extLst>
            </p:cNvPr>
            <p:cNvSpPr/>
            <p:nvPr userDrawn="1"/>
          </p:nvSpPr>
          <p:spPr>
            <a:xfrm>
              <a:off x="0" y="5934343"/>
              <a:ext cx="12192000" cy="2509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6" name="Rechthoek 85">
              <a:extLst>
                <a:ext uri="{FF2B5EF4-FFF2-40B4-BE49-F238E27FC236}">
                  <a16:creationId xmlns:a16="http://schemas.microsoft.com/office/drawing/2014/main" id="{A5B9575C-CE06-463C-AE25-FA069B0613B3}"/>
                </a:ext>
              </a:extLst>
            </p:cNvPr>
            <p:cNvSpPr/>
            <p:nvPr userDrawn="1"/>
          </p:nvSpPr>
          <p:spPr>
            <a:xfrm>
              <a:off x="0" y="6402152"/>
              <a:ext cx="12192000" cy="4558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7" name="Rechthoek 86">
              <a:extLst>
                <a:ext uri="{FF2B5EF4-FFF2-40B4-BE49-F238E27FC236}">
                  <a16:creationId xmlns:a16="http://schemas.microsoft.com/office/drawing/2014/main" id="{6476A069-67C3-4A79-9FF0-23B5B5EE4128}"/>
                </a:ext>
              </a:extLst>
            </p:cNvPr>
            <p:cNvSpPr/>
            <p:nvPr userDrawn="1"/>
          </p:nvSpPr>
          <p:spPr>
            <a:xfrm>
              <a:off x="0" y="0"/>
              <a:ext cx="4445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8" name="Rechthoek 87">
              <a:extLst>
                <a:ext uri="{FF2B5EF4-FFF2-40B4-BE49-F238E27FC236}">
                  <a16:creationId xmlns:a16="http://schemas.microsoft.com/office/drawing/2014/main" id="{6CFE8C40-B7C5-4860-92D2-CE113B1E9DC0}"/>
                </a:ext>
              </a:extLst>
            </p:cNvPr>
            <p:cNvSpPr/>
            <p:nvPr userDrawn="1"/>
          </p:nvSpPr>
          <p:spPr>
            <a:xfrm>
              <a:off x="11738415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9" name="Rechthoek 88">
              <a:extLst>
                <a:ext uri="{FF2B5EF4-FFF2-40B4-BE49-F238E27FC236}">
                  <a16:creationId xmlns:a16="http://schemas.microsoft.com/office/drawing/2014/main" id="{57D2AD0D-0FDC-4667-A0AD-F016662B8E27}"/>
                </a:ext>
              </a:extLst>
            </p:cNvPr>
            <p:cNvSpPr/>
            <p:nvPr userDrawn="1"/>
          </p:nvSpPr>
          <p:spPr>
            <a:xfrm>
              <a:off x="5869207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92" name="Rechthoek 91">
              <a:extLst>
                <a:ext uri="{FF2B5EF4-FFF2-40B4-BE49-F238E27FC236}">
                  <a16:creationId xmlns:a16="http://schemas.microsoft.com/office/drawing/2014/main" id="{96CD41F3-EC5F-4FCC-8613-C5FA43E04397}"/>
                </a:ext>
              </a:extLst>
            </p:cNvPr>
            <p:cNvSpPr/>
            <p:nvPr userDrawn="1"/>
          </p:nvSpPr>
          <p:spPr>
            <a:xfrm>
              <a:off x="6322791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44" name="Tijdelijke aanduiding voor SmartArt 7">
            <a:extLst>
              <a:ext uri="{FF2B5EF4-FFF2-40B4-BE49-F238E27FC236}">
                <a16:creationId xmlns:a16="http://schemas.microsoft.com/office/drawing/2014/main" id="{CC746AC5-2F4B-40BE-8B17-FC8EAC06452A}"/>
              </a:ext>
            </a:extLst>
          </p:cNvPr>
          <p:cNvSpPr>
            <a:spLocks noGrp="1"/>
          </p:cNvSpPr>
          <p:nvPr>
            <p:ph type="dgm" sz="quarter" idx="15" hasCustomPrompt="1"/>
          </p:nvPr>
        </p:nvSpPr>
        <p:spPr>
          <a:xfrm>
            <a:off x="453586" y="1464993"/>
            <a:ext cx="11284828" cy="4469349"/>
          </a:xfrm>
          <a:solidFill>
            <a:schemeClr val="bg1">
              <a:lumMod val="95000"/>
            </a:schemeClr>
          </a:solidFill>
        </p:spPr>
        <p:txBody>
          <a:bodyPr tIns="162000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lang="nl-NL" sz="105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/>
              <a:t>Click on the icon </a:t>
            </a:r>
            <a:br>
              <a:rPr lang="en-GB" noProof="0"/>
            </a:br>
            <a:r>
              <a:rPr lang="en-GB" noProof="0"/>
              <a:t>to insert a SmartArt object</a:t>
            </a:r>
          </a:p>
          <a:p>
            <a:endParaRPr lang="en-GB" noProof="0"/>
          </a:p>
        </p:txBody>
      </p:sp>
      <p:sp>
        <p:nvSpPr>
          <p:cNvPr id="61" name="Tijdelijke aanduiding voor dianummer 57">
            <a:extLst>
              <a:ext uri="{FF2B5EF4-FFF2-40B4-BE49-F238E27FC236}">
                <a16:creationId xmlns:a16="http://schemas.microsoft.com/office/drawing/2014/main" id="{A8BAAF47-FA8C-4A8A-8C7A-D786AE777D94}"/>
              </a:ext>
            </a:extLst>
          </p:cNvPr>
          <p:cNvSpPr txBox="1">
            <a:spLocks/>
          </p:cNvSpPr>
          <p:nvPr userDrawn="1"/>
        </p:nvSpPr>
        <p:spPr>
          <a:xfrm>
            <a:off x="453585" y="6589526"/>
            <a:ext cx="392576" cy="2169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F278E2-5A7C-406B-8F8B-998F92D4336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7" name="Tijdelijke aanduiding voor datum 3">
            <a:extLst>
              <a:ext uri="{FF2B5EF4-FFF2-40B4-BE49-F238E27FC236}">
                <a16:creationId xmlns:a16="http://schemas.microsoft.com/office/drawing/2014/main" id="{1B380CCA-6722-4AA6-A051-E98D5944BA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98090" y="6589526"/>
            <a:ext cx="3140325" cy="216909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C841ED8-A134-4512-84E5-7769DFE066FC}" type="datetime1">
              <a:rPr lang="en-GB" smtClean="0"/>
              <a:t>12/08/2024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509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ijdelijke aanduiding voor afbeelding 12">
            <a:extLst>
              <a:ext uri="{FF2B5EF4-FFF2-40B4-BE49-F238E27FC236}">
                <a16:creationId xmlns:a16="http://schemas.microsoft.com/office/drawing/2014/main" id="{23B9B932-D5AF-4833-97E7-EE706B621D26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322794" y="1286743"/>
            <a:ext cx="5861617" cy="5571257"/>
          </a:xfrm>
          <a:custGeom>
            <a:avLst/>
            <a:gdLst>
              <a:gd name="connsiteX0" fmla="*/ 0 w 4180045"/>
              <a:gd name="connsiteY0" fmla="*/ 5571256 h 5571256"/>
              <a:gd name="connsiteX1" fmla="*/ 1831069 w 4180045"/>
              <a:gd name="connsiteY1" fmla="*/ 0 h 5571256"/>
              <a:gd name="connsiteX2" fmla="*/ 4180045 w 4180045"/>
              <a:gd name="connsiteY2" fmla="*/ 0 h 5571256"/>
              <a:gd name="connsiteX3" fmla="*/ 2348976 w 4180045"/>
              <a:gd name="connsiteY3" fmla="*/ 5571256 h 5571256"/>
              <a:gd name="connsiteX4" fmla="*/ 0 w 4180045"/>
              <a:gd name="connsiteY4" fmla="*/ 5571256 h 5571256"/>
              <a:gd name="connsiteX0" fmla="*/ 0 w 4180045"/>
              <a:gd name="connsiteY0" fmla="*/ 5571256 h 5571256"/>
              <a:gd name="connsiteX1" fmla="*/ 1831069 w 4180045"/>
              <a:gd name="connsiteY1" fmla="*/ 0 h 5571256"/>
              <a:gd name="connsiteX2" fmla="*/ 4180045 w 4180045"/>
              <a:gd name="connsiteY2" fmla="*/ 0 h 5571256"/>
              <a:gd name="connsiteX3" fmla="*/ 4177776 w 4180045"/>
              <a:gd name="connsiteY3" fmla="*/ 5571256 h 5571256"/>
              <a:gd name="connsiteX4" fmla="*/ 0 w 4180045"/>
              <a:gd name="connsiteY4" fmla="*/ 5571256 h 5571256"/>
              <a:gd name="connsiteX0" fmla="*/ 0 w 5892731"/>
              <a:gd name="connsiteY0" fmla="*/ 5571256 h 5571256"/>
              <a:gd name="connsiteX1" fmla="*/ 1831069 w 5892731"/>
              <a:gd name="connsiteY1" fmla="*/ 0 h 5571256"/>
              <a:gd name="connsiteX2" fmla="*/ 5892731 w 5892731"/>
              <a:gd name="connsiteY2" fmla="*/ 0 h 5571256"/>
              <a:gd name="connsiteX3" fmla="*/ 4177776 w 5892731"/>
              <a:gd name="connsiteY3" fmla="*/ 5571256 h 5571256"/>
              <a:gd name="connsiteX4" fmla="*/ 0 w 5892731"/>
              <a:gd name="connsiteY4" fmla="*/ 5571256 h 5571256"/>
              <a:gd name="connsiteX0" fmla="*/ 0 w 5892731"/>
              <a:gd name="connsiteY0" fmla="*/ 5571256 h 5585771"/>
              <a:gd name="connsiteX1" fmla="*/ 1831069 w 5892731"/>
              <a:gd name="connsiteY1" fmla="*/ 0 h 5585771"/>
              <a:gd name="connsiteX2" fmla="*/ 5892731 w 5892731"/>
              <a:gd name="connsiteY2" fmla="*/ 0 h 5585771"/>
              <a:gd name="connsiteX3" fmla="*/ 5875947 w 5892731"/>
              <a:gd name="connsiteY3" fmla="*/ 5585771 h 5585771"/>
              <a:gd name="connsiteX4" fmla="*/ 0 w 5892731"/>
              <a:gd name="connsiteY4" fmla="*/ 5571256 h 5585771"/>
              <a:gd name="connsiteX0" fmla="*/ 0 w 5905006"/>
              <a:gd name="connsiteY0" fmla="*/ 5571256 h 5585771"/>
              <a:gd name="connsiteX1" fmla="*/ 1831069 w 5905006"/>
              <a:gd name="connsiteY1" fmla="*/ 0 h 5585771"/>
              <a:gd name="connsiteX2" fmla="*/ 5892731 w 5905006"/>
              <a:gd name="connsiteY2" fmla="*/ 0 h 5585771"/>
              <a:gd name="connsiteX3" fmla="*/ 5904976 w 5905006"/>
              <a:gd name="connsiteY3" fmla="*/ 5585771 h 5585771"/>
              <a:gd name="connsiteX4" fmla="*/ 0 w 5905006"/>
              <a:gd name="connsiteY4" fmla="*/ 5571256 h 5585771"/>
              <a:gd name="connsiteX0" fmla="*/ 0 w 5892731"/>
              <a:gd name="connsiteY0" fmla="*/ 5571256 h 5585771"/>
              <a:gd name="connsiteX1" fmla="*/ 1831069 w 5892731"/>
              <a:gd name="connsiteY1" fmla="*/ 0 h 5585771"/>
              <a:gd name="connsiteX2" fmla="*/ 5892731 w 5892731"/>
              <a:gd name="connsiteY2" fmla="*/ 0 h 5585771"/>
              <a:gd name="connsiteX3" fmla="*/ 5890461 w 5892731"/>
              <a:gd name="connsiteY3" fmla="*/ 5585771 h 5585771"/>
              <a:gd name="connsiteX4" fmla="*/ 0 w 5892731"/>
              <a:gd name="connsiteY4" fmla="*/ 5571256 h 5585771"/>
              <a:gd name="connsiteX0" fmla="*/ 0 w 5890474"/>
              <a:gd name="connsiteY0" fmla="*/ 5571256 h 5585771"/>
              <a:gd name="connsiteX1" fmla="*/ 1831069 w 5890474"/>
              <a:gd name="connsiteY1" fmla="*/ 0 h 5585771"/>
              <a:gd name="connsiteX2" fmla="*/ 5861629 w 5890474"/>
              <a:gd name="connsiteY2" fmla="*/ 6220 h 5585771"/>
              <a:gd name="connsiteX3" fmla="*/ 5890461 w 5890474"/>
              <a:gd name="connsiteY3" fmla="*/ 5585771 h 5585771"/>
              <a:gd name="connsiteX4" fmla="*/ 0 w 5890474"/>
              <a:gd name="connsiteY4" fmla="*/ 5571256 h 5585771"/>
              <a:gd name="connsiteX0" fmla="*/ 0 w 5890478"/>
              <a:gd name="connsiteY0" fmla="*/ 5571256 h 5585771"/>
              <a:gd name="connsiteX1" fmla="*/ 1831069 w 5890478"/>
              <a:gd name="connsiteY1" fmla="*/ 0 h 5585771"/>
              <a:gd name="connsiteX2" fmla="*/ 5867850 w 5890478"/>
              <a:gd name="connsiteY2" fmla="*/ 6220 h 5585771"/>
              <a:gd name="connsiteX3" fmla="*/ 5890461 w 5890478"/>
              <a:gd name="connsiteY3" fmla="*/ 5585771 h 5585771"/>
              <a:gd name="connsiteX4" fmla="*/ 0 w 5890478"/>
              <a:gd name="connsiteY4" fmla="*/ 5571256 h 5585771"/>
              <a:gd name="connsiteX0" fmla="*/ 0 w 5867850"/>
              <a:gd name="connsiteY0" fmla="*/ 5571256 h 5585771"/>
              <a:gd name="connsiteX1" fmla="*/ 1831069 w 5867850"/>
              <a:gd name="connsiteY1" fmla="*/ 0 h 5585771"/>
              <a:gd name="connsiteX2" fmla="*/ 5867850 w 5867850"/>
              <a:gd name="connsiteY2" fmla="*/ 6220 h 5585771"/>
              <a:gd name="connsiteX3" fmla="*/ 5865579 w 5867850"/>
              <a:gd name="connsiteY3" fmla="*/ 5585771 h 5585771"/>
              <a:gd name="connsiteX4" fmla="*/ 0 w 5867850"/>
              <a:gd name="connsiteY4" fmla="*/ 5571256 h 5585771"/>
              <a:gd name="connsiteX0" fmla="*/ 0 w 5867850"/>
              <a:gd name="connsiteY0" fmla="*/ 5571256 h 5571256"/>
              <a:gd name="connsiteX1" fmla="*/ 1831069 w 5867850"/>
              <a:gd name="connsiteY1" fmla="*/ 0 h 5571256"/>
              <a:gd name="connsiteX2" fmla="*/ 5867850 w 5867850"/>
              <a:gd name="connsiteY2" fmla="*/ 6220 h 5571256"/>
              <a:gd name="connsiteX3" fmla="*/ 5865579 w 5867850"/>
              <a:gd name="connsiteY3" fmla="*/ 5560889 h 5571256"/>
              <a:gd name="connsiteX4" fmla="*/ 0 w 5867850"/>
              <a:gd name="connsiteY4" fmla="*/ 5571256 h 5571256"/>
              <a:gd name="connsiteX0" fmla="*/ 0 w 5871872"/>
              <a:gd name="connsiteY0" fmla="*/ 5571256 h 5571256"/>
              <a:gd name="connsiteX1" fmla="*/ 1831069 w 5871872"/>
              <a:gd name="connsiteY1" fmla="*/ 0 h 5571256"/>
              <a:gd name="connsiteX2" fmla="*/ 5867850 w 5871872"/>
              <a:gd name="connsiteY2" fmla="*/ 6220 h 5571256"/>
              <a:gd name="connsiteX3" fmla="*/ 5871800 w 5871872"/>
              <a:gd name="connsiteY3" fmla="*/ 5567110 h 5571256"/>
              <a:gd name="connsiteX4" fmla="*/ 0 w 5871872"/>
              <a:gd name="connsiteY4" fmla="*/ 5571256 h 5571256"/>
              <a:gd name="connsiteX0" fmla="*/ 0 w 5871872"/>
              <a:gd name="connsiteY0" fmla="*/ 5571256 h 5579551"/>
              <a:gd name="connsiteX1" fmla="*/ 1831069 w 5871872"/>
              <a:gd name="connsiteY1" fmla="*/ 0 h 5579551"/>
              <a:gd name="connsiteX2" fmla="*/ 5867850 w 5871872"/>
              <a:gd name="connsiteY2" fmla="*/ 6220 h 5579551"/>
              <a:gd name="connsiteX3" fmla="*/ 5871800 w 5871872"/>
              <a:gd name="connsiteY3" fmla="*/ 5579551 h 5579551"/>
              <a:gd name="connsiteX4" fmla="*/ 0 w 5871872"/>
              <a:gd name="connsiteY4" fmla="*/ 5571256 h 5579551"/>
              <a:gd name="connsiteX0" fmla="*/ 0 w 5871872"/>
              <a:gd name="connsiteY0" fmla="*/ 5571256 h 5571256"/>
              <a:gd name="connsiteX1" fmla="*/ 1831069 w 5871872"/>
              <a:gd name="connsiteY1" fmla="*/ 0 h 5571256"/>
              <a:gd name="connsiteX2" fmla="*/ 5867850 w 5871872"/>
              <a:gd name="connsiteY2" fmla="*/ 6220 h 5571256"/>
              <a:gd name="connsiteX3" fmla="*/ 5871800 w 5871872"/>
              <a:gd name="connsiteY3" fmla="*/ 5567110 h 5571256"/>
              <a:gd name="connsiteX4" fmla="*/ 0 w 5871872"/>
              <a:gd name="connsiteY4" fmla="*/ 5571256 h 5571256"/>
              <a:gd name="connsiteX0" fmla="*/ 0 w 5867850"/>
              <a:gd name="connsiteY0" fmla="*/ 5571256 h 5571256"/>
              <a:gd name="connsiteX1" fmla="*/ 1831069 w 5867850"/>
              <a:gd name="connsiteY1" fmla="*/ 0 h 5571256"/>
              <a:gd name="connsiteX2" fmla="*/ 5867850 w 5867850"/>
              <a:gd name="connsiteY2" fmla="*/ 6220 h 5571256"/>
              <a:gd name="connsiteX3" fmla="*/ 5865579 w 5867850"/>
              <a:gd name="connsiteY3" fmla="*/ 5567110 h 5571256"/>
              <a:gd name="connsiteX4" fmla="*/ 0 w 5867850"/>
              <a:gd name="connsiteY4" fmla="*/ 5571256 h 5571256"/>
              <a:gd name="connsiteX0" fmla="*/ 0 w 5871871"/>
              <a:gd name="connsiteY0" fmla="*/ 5571256 h 5571256"/>
              <a:gd name="connsiteX1" fmla="*/ 1831069 w 5871871"/>
              <a:gd name="connsiteY1" fmla="*/ 0 h 5571256"/>
              <a:gd name="connsiteX2" fmla="*/ 5867850 w 5871871"/>
              <a:gd name="connsiteY2" fmla="*/ 6220 h 5571256"/>
              <a:gd name="connsiteX3" fmla="*/ 5871799 w 5871871"/>
              <a:gd name="connsiteY3" fmla="*/ 5567110 h 5571256"/>
              <a:gd name="connsiteX4" fmla="*/ 0 w 5871871"/>
              <a:gd name="connsiteY4" fmla="*/ 5571256 h 5571256"/>
              <a:gd name="connsiteX0" fmla="*/ 0 w 5867850"/>
              <a:gd name="connsiteY0" fmla="*/ 5571256 h 5573331"/>
              <a:gd name="connsiteX1" fmla="*/ 1831069 w 5867850"/>
              <a:gd name="connsiteY1" fmla="*/ 0 h 5573331"/>
              <a:gd name="connsiteX2" fmla="*/ 5867850 w 5867850"/>
              <a:gd name="connsiteY2" fmla="*/ 6220 h 5573331"/>
              <a:gd name="connsiteX3" fmla="*/ 5859358 w 5867850"/>
              <a:gd name="connsiteY3" fmla="*/ 5573331 h 5573331"/>
              <a:gd name="connsiteX4" fmla="*/ 0 w 5867850"/>
              <a:gd name="connsiteY4" fmla="*/ 5571256 h 5573331"/>
              <a:gd name="connsiteX0" fmla="*/ 0 w 5878055"/>
              <a:gd name="connsiteY0" fmla="*/ 5571256 h 5573331"/>
              <a:gd name="connsiteX1" fmla="*/ 1831069 w 5878055"/>
              <a:gd name="connsiteY1" fmla="*/ 0 h 5573331"/>
              <a:gd name="connsiteX2" fmla="*/ 5867850 w 5878055"/>
              <a:gd name="connsiteY2" fmla="*/ 6220 h 5573331"/>
              <a:gd name="connsiteX3" fmla="*/ 5878020 w 5878055"/>
              <a:gd name="connsiteY3" fmla="*/ 5573331 h 5573331"/>
              <a:gd name="connsiteX4" fmla="*/ 0 w 5878055"/>
              <a:gd name="connsiteY4" fmla="*/ 5571256 h 5573331"/>
              <a:gd name="connsiteX0" fmla="*/ 0 w 5871871"/>
              <a:gd name="connsiteY0" fmla="*/ 5571256 h 5571256"/>
              <a:gd name="connsiteX1" fmla="*/ 1831069 w 5871871"/>
              <a:gd name="connsiteY1" fmla="*/ 0 h 5571256"/>
              <a:gd name="connsiteX2" fmla="*/ 5867850 w 5871871"/>
              <a:gd name="connsiteY2" fmla="*/ 6220 h 5571256"/>
              <a:gd name="connsiteX3" fmla="*/ 5871799 w 5871871"/>
              <a:gd name="connsiteY3" fmla="*/ 5567110 h 5571256"/>
              <a:gd name="connsiteX4" fmla="*/ 0 w 5871871"/>
              <a:gd name="connsiteY4" fmla="*/ 5571256 h 5571256"/>
              <a:gd name="connsiteX0" fmla="*/ 0 w 5871871"/>
              <a:gd name="connsiteY0" fmla="*/ 5571256 h 5573331"/>
              <a:gd name="connsiteX1" fmla="*/ 1831069 w 5871871"/>
              <a:gd name="connsiteY1" fmla="*/ 0 h 5573331"/>
              <a:gd name="connsiteX2" fmla="*/ 5867850 w 5871871"/>
              <a:gd name="connsiteY2" fmla="*/ 6220 h 5573331"/>
              <a:gd name="connsiteX3" fmla="*/ 5871799 w 5871871"/>
              <a:gd name="connsiteY3" fmla="*/ 5573331 h 5573331"/>
              <a:gd name="connsiteX4" fmla="*/ 0 w 5871871"/>
              <a:gd name="connsiteY4" fmla="*/ 5571256 h 5573331"/>
              <a:gd name="connsiteX0" fmla="*/ 0 w 5867850"/>
              <a:gd name="connsiteY0" fmla="*/ 5571256 h 5571256"/>
              <a:gd name="connsiteX1" fmla="*/ 1831069 w 5867850"/>
              <a:gd name="connsiteY1" fmla="*/ 0 h 5571256"/>
              <a:gd name="connsiteX2" fmla="*/ 5867850 w 5867850"/>
              <a:gd name="connsiteY2" fmla="*/ 6220 h 5571256"/>
              <a:gd name="connsiteX3" fmla="*/ 5828256 w 5867850"/>
              <a:gd name="connsiteY3" fmla="*/ 5523568 h 5571256"/>
              <a:gd name="connsiteX4" fmla="*/ 0 w 5867850"/>
              <a:gd name="connsiteY4" fmla="*/ 5571256 h 5571256"/>
              <a:gd name="connsiteX0" fmla="*/ 0 w 5871871"/>
              <a:gd name="connsiteY0" fmla="*/ 5571256 h 5573331"/>
              <a:gd name="connsiteX1" fmla="*/ 1831069 w 5871871"/>
              <a:gd name="connsiteY1" fmla="*/ 0 h 5573331"/>
              <a:gd name="connsiteX2" fmla="*/ 5867850 w 5871871"/>
              <a:gd name="connsiteY2" fmla="*/ 6220 h 5573331"/>
              <a:gd name="connsiteX3" fmla="*/ 5871799 w 5871871"/>
              <a:gd name="connsiteY3" fmla="*/ 5573331 h 5573331"/>
              <a:gd name="connsiteX4" fmla="*/ 0 w 5871871"/>
              <a:gd name="connsiteY4" fmla="*/ 5571256 h 5573331"/>
              <a:gd name="connsiteX0" fmla="*/ 0 w 5880291"/>
              <a:gd name="connsiteY0" fmla="*/ 5571256 h 5573331"/>
              <a:gd name="connsiteX1" fmla="*/ 1831069 w 5880291"/>
              <a:gd name="connsiteY1" fmla="*/ 0 h 5573331"/>
              <a:gd name="connsiteX2" fmla="*/ 5880291 w 5880291"/>
              <a:gd name="connsiteY2" fmla="*/ 6220 h 5573331"/>
              <a:gd name="connsiteX3" fmla="*/ 5871799 w 5880291"/>
              <a:gd name="connsiteY3" fmla="*/ 5573331 h 5573331"/>
              <a:gd name="connsiteX4" fmla="*/ 0 w 5880291"/>
              <a:gd name="connsiteY4" fmla="*/ 5571256 h 5573331"/>
              <a:gd name="connsiteX0" fmla="*/ 0 w 5917614"/>
              <a:gd name="connsiteY0" fmla="*/ 5571257 h 5573332"/>
              <a:gd name="connsiteX1" fmla="*/ 1831069 w 5917614"/>
              <a:gd name="connsiteY1" fmla="*/ 1 h 5573332"/>
              <a:gd name="connsiteX2" fmla="*/ 5917614 w 5917614"/>
              <a:gd name="connsiteY2" fmla="*/ 0 h 5573332"/>
              <a:gd name="connsiteX3" fmla="*/ 5871799 w 5917614"/>
              <a:gd name="connsiteY3" fmla="*/ 5573332 h 5573332"/>
              <a:gd name="connsiteX4" fmla="*/ 0 w 5917614"/>
              <a:gd name="connsiteY4" fmla="*/ 5571257 h 5573332"/>
              <a:gd name="connsiteX0" fmla="*/ 0 w 5874072"/>
              <a:gd name="connsiteY0" fmla="*/ 5571257 h 5573332"/>
              <a:gd name="connsiteX1" fmla="*/ 1831069 w 5874072"/>
              <a:gd name="connsiteY1" fmla="*/ 1 h 5573332"/>
              <a:gd name="connsiteX2" fmla="*/ 5874072 w 5874072"/>
              <a:gd name="connsiteY2" fmla="*/ 0 h 5573332"/>
              <a:gd name="connsiteX3" fmla="*/ 5871799 w 5874072"/>
              <a:gd name="connsiteY3" fmla="*/ 5573332 h 5573332"/>
              <a:gd name="connsiteX4" fmla="*/ 0 w 5874072"/>
              <a:gd name="connsiteY4" fmla="*/ 5571257 h 5573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74072" h="5573332">
                <a:moveTo>
                  <a:pt x="0" y="5571257"/>
                </a:moveTo>
                <a:lnTo>
                  <a:pt x="1831069" y="1"/>
                </a:lnTo>
                <a:lnTo>
                  <a:pt x="5874072" y="0"/>
                </a:lnTo>
                <a:cubicBezTo>
                  <a:pt x="5873316" y="1857085"/>
                  <a:pt x="5872555" y="3716247"/>
                  <a:pt x="5871799" y="5573332"/>
                </a:cubicBezTo>
                <a:lnTo>
                  <a:pt x="0" y="557125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tIns="208800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50" b="1" baseline="0"/>
            </a:lvl1pPr>
          </a:lstStyle>
          <a:p>
            <a:r>
              <a:rPr lang="en-GB" noProof="0"/>
              <a:t>Click on the icon </a:t>
            </a:r>
            <a:br>
              <a:rPr lang="en-GB" noProof="0"/>
            </a:br>
            <a:r>
              <a:rPr lang="en-GB" noProof="0"/>
              <a:t>to insert an image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insert title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6DE5EA5-27BD-42F3-BD1D-C1E35D802DEE}"/>
              </a:ext>
            </a:extLst>
          </p:cNvPr>
          <p:cNvSpPr txBox="1"/>
          <p:nvPr userDrawn="1"/>
        </p:nvSpPr>
        <p:spPr>
          <a:xfrm>
            <a:off x="5481633" y="-885712"/>
            <a:ext cx="1228772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200" b="0" spc="50" baseline="0" noProof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INDEX</a:t>
            </a:r>
          </a:p>
        </p:txBody>
      </p:sp>
      <p:sp>
        <p:nvSpPr>
          <p:cNvPr id="9" name="Tijdelijke aanduiding voor verticale tekst 2">
            <a:extLst>
              <a:ext uri="{FF2B5EF4-FFF2-40B4-BE49-F238E27FC236}">
                <a16:creationId xmlns:a16="http://schemas.microsoft.com/office/drawing/2014/main" id="{FDD826C5-0082-44A8-A23D-491166C08D5B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444500" y="1464994"/>
            <a:ext cx="5424706" cy="4469349"/>
          </a:xfrm>
        </p:spPr>
        <p:txBody>
          <a:bodyPr vert="horz"/>
          <a:lstStyle>
            <a:lvl1pPr marL="273050" indent="-273050">
              <a:spcBef>
                <a:spcPts val="1200"/>
              </a:spcBef>
              <a:buSzPct val="135000"/>
              <a:buFontTx/>
              <a:buBlip>
                <a:blip r:embed="rId2"/>
              </a:buBlip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Bullet 1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Reading text</a:t>
            </a:r>
          </a:p>
          <a:p>
            <a:pPr lvl="3"/>
            <a:r>
              <a:rPr lang="en-GB" noProof="0" dirty="0"/>
              <a:t>Subtitle</a:t>
            </a:r>
          </a:p>
          <a:p>
            <a:pPr lvl="4"/>
            <a:r>
              <a:rPr lang="en-GB" noProof="0" dirty="0"/>
              <a:t>Numerical bullet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Sub-sub-bullet</a:t>
            </a:r>
          </a:p>
          <a:p>
            <a:pPr lvl="7"/>
            <a:r>
              <a:rPr lang="en-GB" noProof="0" dirty="0"/>
              <a:t>Reading text</a:t>
            </a:r>
          </a:p>
          <a:p>
            <a:pPr lvl="8"/>
            <a:r>
              <a:rPr lang="en-GB" noProof="0" dirty="0"/>
              <a:t>Subtitle</a:t>
            </a:r>
          </a:p>
        </p:txBody>
      </p:sp>
      <p:sp>
        <p:nvSpPr>
          <p:cNvPr id="54" name="Tijdelijke aanduiding voor voettekst 53">
            <a:extLst>
              <a:ext uri="{FF2B5EF4-FFF2-40B4-BE49-F238E27FC236}">
                <a16:creationId xmlns:a16="http://schemas.microsoft.com/office/drawing/2014/main" id="{AA6FA1EB-283C-491A-A35F-728A1490921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noProof="0"/>
              <a:t>TEMPLATE-SET ACTION</a:t>
            </a:r>
          </a:p>
        </p:txBody>
      </p:sp>
      <p:sp>
        <p:nvSpPr>
          <p:cNvPr id="194" name="Tijdelijke aanduiding voor dianummer 57">
            <a:extLst>
              <a:ext uri="{FF2B5EF4-FFF2-40B4-BE49-F238E27FC236}">
                <a16:creationId xmlns:a16="http://schemas.microsoft.com/office/drawing/2014/main" id="{A8BAAF47-FA8C-4A8A-8C7A-D786AE777D94}"/>
              </a:ext>
            </a:extLst>
          </p:cNvPr>
          <p:cNvSpPr txBox="1">
            <a:spLocks/>
          </p:cNvSpPr>
          <p:nvPr userDrawn="1"/>
        </p:nvSpPr>
        <p:spPr>
          <a:xfrm>
            <a:off x="453585" y="6589526"/>
            <a:ext cx="392576" cy="2169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F278E2-5A7C-406B-8F8B-998F92D4336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Tijdelijke aanduiding voor datum 3">
            <a:extLst>
              <a:ext uri="{FF2B5EF4-FFF2-40B4-BE49-F238E27FC236}">
                <a16:creationId xmlns:a16="http://schemas.microsoft.com/office/drawing/2014/main" id="{46979082-9D42-4B01-8F4B-BB21F22D6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98090" y="6589526"/>
            <a:ext cx="3140325" cy="216909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B979ECB-76AF-4ED1-8DF0-633A691F02B2}" type="datetime1">
              <a:rPr lang="en-GB" smtClean="0"/>
              <a:t>12/08/2024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68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(100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media 9">
            <a:extLst>
              <a:ext uri="{FF2B5EF4-FFF2-40B4-BE49-F238E27FC236}">
                <a16:creationId xmlns:a16="http://schemas.microsoft.com/office/drawing/2014/main" id="{0B6DFE7B-EE3E-44C5-AAC3-7C6E21E3152C}"/>
              </a:ext>
            </a:extLst>
          </p:cNvPr>
          <p:cNvSpPr>
            <a:spLocks noGrp="1"/>
          </p:cNvSpPr>
          <p:nvPr>
            <p:ph type="media" sz="quarter" idx="20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bIns="9000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50" b="1"/>
            </a:lvl1pPr>
          </a:lstStyle>
          <a:p>
            <a:r>
              <a:rPr lang="en-GB" noProof="0"/>
              <a:t>Click on the icon</a:t>
            </a:r>
            <a:br>
              <a:rPr lang="en-GB" noProof="0"/>
            </a:br>
            <a:r>
              <a:rPr lang="en-GB" noProof="0"/>
              <a:t>to insert a video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6DE5EA5-27BD-42F3-BD1D-C1E35D802DEE}"/>
              </a:ext>
            </a:extLst>
          </p:cNvPr>
          <p:cNvSpPr txBox="1"/>
          <p:nvPr userDrawn="1"/>
        </p:nvSpPr>
        <p:spPr>
          <a:xfrm>
            <a:off x="5193891" y="-885712"/>
            <a:ext cx="1804249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200" b="0" spc="50" baseline="0" noProof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VIDEO (100%)</a:t>
            </a:r>
          </a:p>
        </p:txBody>
      </p:sp>
      <p:sp>
        <p:nvSpPr>
          <p:cNvPr id="110" name="Tijdelijke aanduiding voor voettekst 4">
            <a:extLst>
              <a:ext uri="{FF2B5EF4-FFF2-40B4-BE49-F238E27FC236}">
                <a16:creationId xmlns:a16="http://schemas.microsoft.com/office/drawing/2014/main" id="{D07A43D8-7ED9-442E-BF69-FF8902703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6910" y="6589526"/>
            <a:ext cx="7193507" cy="216909"/>
          </a:xfrm>
        </p:spPr>
        <p:txBody>
          <a:bodyPr/>
          <a:lstStyle/>
          <a:p>
            <a:r>
              <a:rPr lang="en-GB" noProof="0"/>
              <a:t>TEMPLATE-SET ACTION</a:t>
            </a:r>
          </a:p>
        </p:txBody>
      </p:sp>
      <p:sp>
        <p:nvSpPr>
          <p:cNvPr id="111" name="Tijdelijke aanduiding voor dianummer 5">
            <a:extLst>
              <a:ext uri="{FF2B5EF4-FFF2-40B4-BE49-F238E27FC236}">
                <a16:creationId xmlns:a16="http://schemas.microsoft.com/office/drawing/2014/main" id="{4D6B08DF-E31D-400F-9D49-014B2090B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3585" y="6589526"/>
            <a:ext cx="392576" cy="216909"/>
          </a:xfrm>
        </p:spPr>
        <p:txBody>
          <a:bodyPr/>
          <a:lstStyle/>
          <a:p>
            <a:fld id="{7AD0FE45-509C-4BDF-9EDE-64426F8DF3D2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Tijdelijke aanduiding voor datum 3">
            <a:extLst>
              <a:ext uri="{FF2B5EF4-FFF2-40B4-BE49-F238E27FC236}">
                <a16:creationId xmlns:a16="http://schemas.microsoft.com/office/drawing/2014/main" id="{F290319D-F435-41AB-AE75-ABEB3043A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98090" y="6589526"/>
            <a:ext cx="3140325" cy="216909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AD1688A2-21B7-453D-B58E-D16A05ADB3AD}" type="datetime1">
              <a:rPr lang="en-GB" smtClean="0"/>
              <a:t>12/08/2024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7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ijdelijke aanduiding voor afbeelding 12">
            <a:extLst>
              <a:ext uri="{FF2B5EF4-FFF2-40B4-BE49-F238E27FC236}">
                <a16:creationId xmlns:a16="http://schemas.microsoft.com/office/drawing/2014/main" id="{70D19129-1851-44DA-8623-109A9717EDC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4713765" y="-5575"/>
            <a:ext cx="12175423" cy="6869151"/>
          </a:xfrm>
          <a:custGeom>
            <a:avLst/>
            <a:gdLst>
              <a:gd name="connsiteX0" fmla="*/ 0 w 12163110"/>
              <a:gd name="connsiteY0" fmla="*/ 6858000 h 6858000"/>
              <a:gd name="connsiteX1" fmla="*/ 1714500 w 12163110"/>
              <a:gd name="connsiteY1" fmla="*/ 0 h 6858000"/>
              <a:gd name="connsiteX2" fmla="*/ 12163110 w 12163110"/>
              <a:gd name="connsiteY2" fmla="*/ 0 h 6858000"/>
              <a:gd name="connsiteX3" fmla="*/ 10448610 w 12163110"/>
              <a:gd name="connsiteY3" fmla="*/ 6858000 h 6858000"/>
              <a:gd name="connsiteX4" fmla="*/ 0 w 12163110"/>
              <a:gd name="connsiteY4" fmla="*/ 6858000 h 6858000"/>
              <a:gd name="connsiteX0" fmla="*/ 0 w 12163110"/>
              <a:gd name="connsiteY0" fmla="*/ 6858000 h 6858000"/>
              <a:gd name="connsiteX1" fmla="*/ 1714500 w 12163110"/>
              <a:gd name="connsiteY1" fmla="*/ 0 h 6858000"/>
              <a:gd name="connsiteX2" fmla="*/ 12163110 w 12163110"/>
              <a:gd name="connsiteY2" fmla="*/ 0 h 6858000"/>
              <a:gd name="connsiteX3" fmla="*/ 9873844 w 12163110"/>
              <a:gd name="connsiteY3" fmla="*/ 6858000 h 6858000"/>
              <a:gd name="connsiteX4" fmla="*/ 0 w 12163110"/>
              <a:gd name="connsiteY4" fmla="*/ 6858000 h 6858000"/>
              <a:gd name="connsiteX0" fmla="*/ 0 w 12163110"/>
              <a:gd name="connsiteY0" fmla="*/ 6858000 h 6858000"/>
              <a:gd name="connsiteX1" fmla="*/ 1714500 w 12163110"/>
              <a:gd name="connsiteY1" fmla="*/ 0 h 6858000"/>
              <a:gd name="connsiteX2" fmla="*/ 12163110 w 12163110"/>
              <a:gd name="connsiteY2" fmla="*/ 0 h 6858000"/>
              <a:gd name="connsiteX3" fmla="*/ 9911496 w 12163110"/>
              <a:gd name="connsiteY3" fmla="*/ 6852621 h 6858000"/>
              <a:gd name="connsiteX4" fmla="*/ 0 w 12163110"/>
              <a:gd name="connsiteY4" fmla="*/ 6858000 h 6858000"/>
              <a:gd name="connsiteX0" fmla="*/ 0 w 12163110"/>
              <a:gd name="connsiteY0" fmla="*/ 6858000 h 6858000"/>
              <a:gd name="connsiteX1" fmla="*/ 1714500 w 12163110"/>
              <a:gd name="connsiteY1" fmla="*/ 0 h 6858000"/>
              <a:gd name="connsiteX2" fmla="*/ 12163110 w 12163110"/>
              <a:gd name="connsiteY2" fmla="*/ 0 h 6858000"/>
              <a:gd name="connsiteX3" fmla="*/ 9911496 w 12163110"/>
              <a:gd name="connsiteY3" fmla="*/ 6852621 h 6858000"/>
              <a:gd name="connsiteX4" fmla="*/ 0 w 12163110"/>
              <a:gd name="connsiteY4" fmla="*/ 6858000 h 6858000"/>
              <a:gd name="connsiteX0" fmla="*/ 0 w 12163110"/>
              <a:gd name="connsiteY0" fmla="*/ 6858000 h 6858000"/>
              <a:gd name="connsiteX1" fmla="*/ 1714500 w 12163110"/>
              <a:gd name="connsiteY1" fmla="*/ 0 h 6858000"/>
              <a:gd name="connsiteX2" fmla="*/ 12163110 w 12163110"/>
              <a:gd name="connsiteY2" fmla="*/ 0 h 6858000"/>
              <a:gd name="connsiteX3" fmla="*/ 9916874 w 12163110"/>
              <a:gd name="connsiteY3" fmla="*/ 6852621 h 6858000"/>
              <a:gd name="connsiteX4" fmla="*/ 0 w 12163110"/>
              <a:gd name="connsiteY4" fmla="*/ 6858000 h 6858000"/>
              <a:gd name="connsiteX0" fmla="*/ 2788 w 12165898"/>
              <a:gd name="connsiteY0" fmla="*/ 6869151 h 6869151"/>
              <a:gd name="connsiteX1" fmla="*/ 0 w 12165898"/>
              <a:gd name="connsiteY1" fmla="*/ 0 h 6869151"/>
              <a:gd name="connsiteX2" fmla="*/ 12165898 w 12165898"/>
              <a:gd name="connsiteY2" fmla="*/ 11151 h 6869151"/>
              <a:gd name="connsiteX3" fmla="*/ 9919662 w 12165898"/>
              <a:gd name="connsiteY3" fmla="*/ 6863772 h 6869151"/>
              <a:gd name="connsiteX4" fmla="*/ 2788 w 12165898"/>
              <a:gd name="connsiteY4" fmla="*/ 6869151 h 6869151"/>
              <a:gd name="connsiteX0" fmla="*/ 2788 w 12175423"/>
              <a:gd name="connsiteY0" fmla="*/ 6869151 h 6869151"/>
              <a:gd name="connsiteX1" fmla="*/ 0 w 12175423"/>
              <a:gd name="connsiteY1" fmla="*/ 0 h 6869151"/>
              <a:gd name="connsiteX2" fmla="*/ 12175423 w 12175423"/>
              <a:gd name="connsiteY2" fmla="*/ 4801 h 6869151"/>
              <a:gd name="connsiteX3" fmla="*/ 9919662 w 12175423"/>
              <a:gd name="connsiteY3" fmla="*/ 6863772 h 6869151"/>
              <a:gd name="connsiteX4" fmla="*/ 2788 w 12175423"/>
              <a:gd name="connsiteY4" fmla="*/ 6869151 h 6869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75423" h="6869151">
                <a:moveTo>
                  <a:pt x="2788" y="6869151"/>
                </a:moveTo>
                <a:cubicBezTo>
                  <a:pt x="1859" y="4579434"/>
                  <a:pt x="929" y="2289717"/>
                  <a:pt x="0" y="0"/>
                </a:cubicBezTo>
                <a:lnTo>
                  <a:pt x="12175423" y="4801"/>
                </a:lnTo>
                <a:lnTo>
                  <a:pt x="9919662" y="6863772"/>
                </a:lnTo>
                <a:lnTo>
                  <a:pt x="2788" y="68691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tIns="270000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50" b="1" baseline="0"/>
            </a:lvl1pPr>
          </a:lstStyle>
          <a:p>
            <a:r>
              <a:rPr lang="en-GB" noProof="0"/>
              <a:t>Click on the icon </a:t>
            </a:r>
            <a:br>
              <a:rPr lang="en-GB" noProof="0"/>
            </a:br>
            <a:r>
              <a:rPr lang="en-GB" noProof="0"/>
              <a:t>to insert a image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BDF3E2C3-C646-45C4-99F7-980154F5E584}"/>
              </a:ext>
            </a:extLst>
          </p:cNvPr>
          <p:cNvSpPr/>
          <p:nvPr userDrawn="1"/>
        </p:nvSpPr>
        <p:spPr>
          <a:xfrm>
            <a:off x="10428760" y="499839"/>
            <a:ext cx="1763240" cy="643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00" name="Picture Placeholder 2">
            <a:extLst>
              <a:ext uri="{FF2B5EF4-FFF2-40B4-BE49-F238E27FC236}">
                <a16:creationId xmlns:a16="http://schemas.microsoft.com/office/drawing/2014/main" id="{DC57E0BF-A0CA-4FD2-BFDA-28B7CEE9BE72}"/>
              </a:ext>
            </a:extLst>
          </p:cNvPr>
          <p:cNvSpPr>
            <a:spLocks noGrp="1"/>
          </p:cNvSpPr>
          <p:nvPr>
            <p:ph type="pic" idx="21" hasCustomPrompt="1"/>
          </p:nvPr>
        </p:nvSpPr>
        <p:spPr>
          <a:xfrm>
            <a:off x="7354086" y="1847338"/>
            <a:ext cx="2919206" cy="1294963"/>
          </a:xfrm>
          <a:prstGeom prst="rect">
            <a:avLst/>
          </a:prstGeom>
          <a:noFill/>
        </p:spPr>
        <p:txBody>
          <a:bodyPr tIns="0" anchor="t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900" i="1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/>
              <a:t>Click on the icon to insert logo</a:t>
            </a:r>
          </a:p>
        </p:txBody>
      </p:sp>
      <p:sp>
        <p:nvSpPr>
          <p:cNvPr id="98" name="Tijdelijke aanduiding voor tekst 6">
            <a:extLst>
              <a:ext uri="{FF2B5EF4-FFF2-40B4-BE49-F238E27FC236}">
                <a16:creationId xmlns:a16="http://schemas.microsoft.com/office/drawing/2014/main" id="{ADEFC6F5-4939-4DAD-918E-AE2AB733CE4A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8543689" y="4799682"/>
            <a:ext cx="540000" cy="28800"/>
          </a:xfrm>
          <a:solidFill>
            <a:schemeClr val="accent2"/>
          </a:solidFill>
        </p:spPr>
        <p:txBody>
          <a:bodyPr lIns="180000" rIns="0" anchor="ctr"/>
          <a:lstStyle>
            <a:lvl1pPr marL="0" indent="0" algn="r">
              <a:buNone/>
              <a:defRPr sz="300"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defRPr>
            </a:lvl1pPr>
          </a:lstStyle>
          <a:p>
            <a:pPr lvl="0"/>
            <a:r>
              <a:rPr lang="en-GB" noProof="0"/>
              <a:t>(Leeg)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EFA4AD-513F-4FA2-94D5-B906A27FAE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8" y="3477276"/>
            <a:ext cx="5435383" cy="1174480"/>
          </a:xfrm>
        </p:spPr>
        <p:txBody>
          <a:bodyPr anchor="b"/>
          <a:lstStyle>
            <a:lvl1pPr algn="ctr">
              <a:defRPr>
                <a:solidFill>
                  <a:schemeClr val="accent2"/>
                </a:solidFill>
              </a:defRPr>
            </a:lvl1pPr>
          </a:lstStyle>
          <a:p>
            <a:r>
              <a:rPr lang="en-GB" noProof="0"/>
              <a:t>Place here your </a:t>
            </a:r>
            <a:br>
              <a:rPr lang="en-GB" noProof="0"/>
            </a:br>
            <a:r>
              <a:rPr lang="en-GB" noProof="0"/>
              <a:t>closing text</a:t>
            </a:r>
          </a:p>
        </p:txBody>
      </p:sp>
      <p:sp>
        <p:nvSpPr>
          <p:cNvPr id="77" name="Tekstvak 76">
            <a:extLst>
              <a:ext uri="{FF2B5EF4-FFF2-40B4-BE49-F238E27FC236}">
                <a16:creationId xmlns:a16="http://schemas.microsoft.com/office/drawing/2014/main" id="{CBEDA587-423B-4C2C-98B5-D212EB9E6E17}"/>
              </a:ext>
            </a:extLst>
          </p:cNvPr>
          <p:cNvSpPr txBox="1"/>
          <p:nvPr userDrawn="1"/>
        </p:nvSpPr>
        <p:spPr>
          <a:xfrm>
            <a:off x="4984703" y="-885712"/>
            <a:ext cx="2222633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200" b="0" spc="50" baseline="0" noProof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CLOSING SLIDE #1</a:t>
            </a:r>
          </a:p>
        </p:txBody>
      </p:sp>
    </p:spTree>
    <p:extLst>
      <p:ext uri="{BB962C8B-B14F-4D97-AF65-F5344CB8AC3E}">
        <p14:creationId xmlns:p14="http://schemas.microsoft.com/office/powerpoint/2010/main" val="21629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jdelijke aanduiding voor afbeelding 12">
            <a:extLst>
              <a:ext uri="{FF2B5EF4-FFF2-40B4-BE49-F238E27FC236}">
                <a16:creationId xmlns:a16="http://schemas.microsoft.com/office/drawing/2014/main" id="{70D19129-1851-44DA-8623-109A9717EDC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4713765" y="-5575"/>
            <a:ext cx="12175423" cy="6869151"/>
          </a:xfrm>
          <a:custGeom>
            <a:avLst/>
            <a:gdLst>
              <a:gd name="connsiteX0" fmla="*/ 0 w 12163110"/>
              <a:gd name="connsiteY0" fmla="*/ 6858000 h 6858000"/>
              <a:gd name="connsiteX1" fmla="*/ 1714500 w 12163110"/>
              <a:gd name="connsiteY1" fmla="*/ 0 h 6858000"/>
              <a:gd name="connsiteX2" fmla="*/ 12163110 w 12163110"/>
              <a:gd name="connsiteY2" fmla="*/ 0 h 6858000"/>
              <a:gd name="connsiteX3" fmla="*/ 10448610 w 12163110"/>
              <a:gd name="connsiteY3" fmla="*/ 6858000 h 6858000"/>
              <a:gd name="connsiteX4" fmla="*/ 0 w 12163110"/>
              <a:gd name="connsiteY4" fmla="*/ 6858000 h 6858000"/>
              <a:gd name="connsiteX0" fmla="*/ 0 w 12163110"/>
              <a:gd name="connsiteY0" fmla="*/ 6858000 h 6858000"/>
              <a:gd name="connsiteX1" fmla="*/ 1714500 w 12163110"/>
              <a:gd name="connsiteY1" fmla="*/ 0 h 6858000"/>
              <a:gd name="connsiteX2" fmla="*/ 12163110 w 12163110"/>
              <a:gd name="connsiteY2" fmla="*/ 0 h 6858000"/>
              <a:gd name="connsiteX3" fmla="*/ 9873844 w 12163110"/>
              <a:gd name="connsiteY3" fmla="*/ 6858000 h 6858000"/>
              <a:gd name="connsiteX4" fmla="*/ 0 w 12163110"/>
              <a:gd name="connsiteY4" fmla="*/ 6858000 h 6858000"/>
              <a:gd name="connsiteX0" fmla="*/ 0 w 12163110"/>
              <a:gd name="connsiteY0" fmla="*/ 6858000 h 6858000"/>
              <a:gd name="connsiteX1" fmla="*/ 1714500 w 12163110"/>
              <a:gd name="connsiteY1" fmla="*/ 0 h 6858000"/>
              <a:gd name="connsiteX2" fmla="*/ 12163110 w 12163110"/>
              <a:gd name="connsiteY2" fmla="*/ 0 h 6858000"/>
              <a:gd name="connsiteX3" fmla="*/ 9911496 w 12163110"/>
              <a:gd name="connsiteY3" fmla="*/ 6852621 h 6858000"/>
              <a:gd name="connsiteX4" fmla="*/ 0 w 12163110"/>
              <a:gd name="connsiteY4" fmla="*/ 6858000 h 6858000"/>
              <a:gd name="connsiteX0" fmla="*/ 0 w 12163110"/>
              <a:gd name="connsiteY0" fmla="*/ 6858000 h 6858000"/>
              <a:gd name="connsiteX1" fmla="*/ 1714500 w 12163110"/>
              <a:gd name="connsiteY1" fmla="*/ 0 h 6858000"/>
              <a:gd name="connsiteX2" fmla="*/ 12163110 w 12163110"/>
              <a:gd name="connsiteY2" fmla="*/ 0 h 6858000"/>
              <a:gd name="connsiteX3" fmla="*/ 9911496 w 12163110"/>
              <a:gd name="connsiteY3" fmla="*/ 6852621 h 6858000"/>
              <a:gd name="connsiteX4" fmla="*/ 0 w 12163110"/>
              <a:gd name="connsiteY4" fmla="*/ 6858000 h 6858000"/>
              <a:gd name="connsiteX0" fmla="*/ 0 w 12163110"/>
              <a:gd name="connsiteY0" fmla="*/ 6858000 h 6858000"/>
              <a:gd name="connsiteX1" fmla="*/ 1714500 w 12163110"/>
              <a:gd name="connsiteY1" fmla="*/ 0 h 6858000"/>
              <a:gd name="connsiteX2" fmla="*/ 12163110 w 12163110"/>
              <a:gd name="connsiteY2" fmla="*/ 0 h 6858000"/>
              <a:gd name="connsiteX3" fmla="*/ 9916874 w 12163110"/>
              <a:gd name="connsiteY3" fmla="*/ 6852621 h 6858000"/>
              <a:gd name="connsiteX4" fmla="*/ 0 w 12163110"/>
              <a:gd name="connsiteY4" fmla="*/ 6858000 h 6858000"/>
              <a:gd name="connsiteX0" fmla="*/ 2788 w 12165898"/>
              <a:gd name="connsiteY0" fmla="*/ 6869151 h 6869151"/>
              <a:gd name="connsiteX1" fmla="*/ 0 w 12165898"/>
              <a:gd name="connsiteY1" fmla="*/ 0 h 6869151"/>
              <a:gd name="connsiteX2" fmla="*/ 12165898 w 12165898"/>
              <a:gd name="connsiteY2" fmla="*/ 11151 h 6869151"/>
              <a:gd name="connsiteX3" fmla="*/ 9919662 w 12165898"/>
              <a:gd name="connsiteY3" fmla="*/ 6863772 h 6869151"/>
              <a:gd name="connsiteX4" fmla="*/ 2788 w 12165898"/>
              <a:gd name="connsiteY4" fmla="*/ 6869151 h 6869151"/>
              <a:gd name="connsiteX0" fmla="*/ 2788 w 12175423"/>
              <a:gd name="connsiteY0" fmla="*/ 6869151 h 6869151"/>
              <a:gd name="connsiteX1" fmla="*/ 0 w 12175423"/>
              <a:gd name="connsiteY1" fmla="*/ 0 h 6869151"/>
              <a:gd name="connsiteX2" fmla="*/ 12175423 w 12175423"/>
              <a:gd name="connsiteY2" fmla="*/ 4801 h 6869151"/>
              <a:gd name="connsiteX3" fmla="*/ 9919662 w 12175423"/>
              <a:gd name="connsiteY3" fmla="*/ 6863772 h 6869151"/>
              <a:gd name="connsiteX4" fmla="*/ 2788 w 12175423"/>
              <a:gd name="connsiteY4" fmla="*/ 6869151 h 6869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75423" h="6869151">
                <a:moveTo>
                  <a:pt x="2788" y="6869151"/>
                </a:moveTo>
                <a:cubicBezTo>
                  <a:pt x="1859" y="4579434"/>
                  <a:pt x="929" y="2289717"/>
                  <a:pt x="0" y="0"/>
                </a:cubicBezTo>
                <a:lnTo>
                  <a:pt x="12175423" y="4801"/>
                </a:lnTo>
                <a:lnTo>
                  <a:pt x="9919662" y="6863772"/>
                </a:lnTo>
                <a:lnTo>
                  <a:pt x="2788" y="68691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tIns="277200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50" b="1" baseline="0"/>
            </a:lvl1pPr>
          </a:lstStyle>
          <a:p>
            <a:r>
              <a:rPr lang="en-GB" noProof="0"/>
              <a:t>Click on the icon </a:t>
            </a:r>
            <a:br>
              <a:rPr lang="en-GB" noProof="0"/>
            </a:br>
            <a:r>
              <a:rPr lang="en-GB" noProof="0"/>
              <a:t>to insert a image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BDF3E2C3-C646-45C4-99F7-980154F5E584}"/>
              </a:ext>
            </a:extLst>
          </p:cNvPr>
          <p:cNvSpPr/>
          <p:nvPr userDrawn="1"/>
        </p:nvSpPr>
        <p:spPr>
          <a:xfrm>
            <a:off x="10428760" y="499839"/>
            <a:ext cx="1763240" cy="643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98" name="Tijdelijke aanduiding voor tekst 6">
            <a:extLst>
              <a:ext uri="{FF2B5EF4-FFF2-40B4-BE49-F238E27FC236}">
                <a16:creationId xmlns:a16="http://schemas.microsoft.com/office/drawing/2014/main" id="{ADEFC6F5-4939-4DAD-918E-AE2AB733CE4A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8543689" y="4799682"/>
            <a:ext cx="540000" cy="28800"/>
          </a:xfrm>
          <a:solidFill>
            <a:schemeClr val="accent2"/>
          </a:solidFill>
        </p:spPr>
        <p:txBody>
          <a:bodyPr lIns="180000" rIns="0" anchor="ctr"/>
          <a:lstStyle>
            <a:lvl1pPr marL="0" indent="0" algn="r">
              <a:buNone/>
              <a:defRPr sz="300"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defRPr>
            </a:lvl1pPr>
          </a:lstStyle>
          <a:p>
            <a:pPr lvl="0"/>
            <a:r>
              <a:rPr lang="en-GB" noProof="0"/>
              <a:t>(Leeg)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EFA4AD-513F-4FA2-94D5-B906A27FAE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8" y="3477276"/>
            <a:ext cx="5435383" cy="1174480"/>
          </a:xfrm>
        </p:spPr>
        <p:txBody>
          <a:bodyPr anchor="b"/>
          <a:lstStyle>
            <a:lvl1pPr algn="ctr">
              <a:defRPr>
                <a:solidFill>
                  <a:schemeClr val="accent2"/>
                </a:solidFill>
              </a:defRPr>
            </a:lvl1pPr>
          </a:lstStyle>
          <a:p>
            <a:r>
              <a:rPr lang="en-GB" noProof="0"/>
              <a:t>Place here your </a:t>
            </a:r>
            <a:br>
              <a:rPr lang="en-GB" noProof="0"/>
            </a:br>
            <a:r>
              <a:rPr lang="en-GB" noProof="0"/>
              <a:t>closing text</a:t>
            </a:r>
          </a:p>
        </p:txBody>
      </p:sp>
      <p:pic>
        <p:nvPicPr>
          <p:cNvPr id="77" name="Tijdelijke aanduiding voor afbeelding 8">
            <a:extLst>
              <a:ext uri="{FF2B5EF4-FFF2-40B4-BE49-F238E27FC236}">
                <a16:creationId xmlns:a16="http://schemas.microsoft.com/office/drawing/2014/main" id="{5ECB5033-4D9D-42CD-BD7C-3913AB110A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1862" b="-21862"/>
          <a:stretch/>
        </p:blipFill>
        <p:spPr>
          <a:xfrm>
            <a:off x="7354086" y="1847338"/>
            <a:ext cx="2919206" cy="1294963"/>
          </a:xfrm>
          <a:prstGeom prst="rect">
            <a:avLst/>
          </a:prstGeom>
        </p:spPr>
      </p:pic>
      <p:sp>
        <p:nvSpPr>
          <p:cNvPr id="78" name="Tekstvak 77">
            <a:extLst>
              <a:ext uri="{FF2B5EF4-FFF2-40B4-BE49-F238E27FC236}">
                <a16:creationId xmlns:a16="http://schemas.microsoft.com/office/drawing/2014/main" id="{23B80AC8-384D-4598-8571-FC225E4208D8}"/>
              </a:ext>
            </a:extLst>
          </p:cNvPr>
          <p:cNvSpPr txBox="1"/>
          <p:nvPr userDrawn="1"/>
        </p:nvSpPr>
        <p:spPr>
          <a:xfrm>
            <a:off x="4984703" y="-885712"/>
            <a:ext cx="2222633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200" b="0" spc="50" baseline="0" noProof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CLOSING SLIDE #2</a:t>
            </a:r>
          </a:p>
        </p:txBody>
      </p:sp>
    </p:spTree>
    <p:extLst>
      <p:ext uri="{BB962C8B-B14F-4D97-AF65-F5344CB8AC3E}">
        <p14:creationId xmlns:p14="http://schemas.microsoft.com/office/powerpoint/2010/main" val="123931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NU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to edit the style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TEMPLATE-SET ACTION</a:t>
            </a:r>
          </a:p>
        </p:txBody>
      </p:sp>
      <p:grpSp>
        <p:nvGrpSpPr>
          <p:cNvPr id="6" name="GRID" hidden="1">
            <a:extLst>
              <a:ext uri="{FF2B5EF4-FFF2-40B4-BE49-F238E27FC236}">
                <a16:creationId xmlns:a16="http://schemas.microsoft.com/office/drawing/2014/main" id="{A8C2E290-68CD-4F13-89BC-01F98A88AE30}"/>
              </a:ext>
            </a:extLst>
          </p:cNvPr>
          <p:cNvGrpSpPr/>
          <p:nvPr userDrawn="1"/>
        </p:nvGrpSpPr>
        <p:grpSpPr>
          <a:xfrm>
            <a:off x="0" y="0"/>
            <a:ext cx="12192001" cy="6858000"/>
            <a:chOff x="0" y="0"/>
            <a:chExt cx="12192001" cy="6858000"/>
          </a:xfrm>
          <a:solidFill>
            <a:schemeClr val="accent1">
              <a:alpha val="49000"/>
            </a:schemeClr>
          </a:solidFill>
        </p:grpSpPr>
        <p:sp>
          <p:nvSpPr>
            <p:cNvPr id="7" name="Rechthoek 6">
              <a:extLst>
                <a:ext uri="{FF2B5EF4-FFF2-40B4-BE49-F238E27FC236}">
                  <a16:creationId xmlns:a16="http://schemas.microsoft.com/office/drawing/2014/main" id="{5656BE98-A652-4681-A472-A2573E306239}"/>
                </a:ext>
              </a:extLst>
            </p:cNvPr>
            <p:cNvSpPr/>
            <p:nvPr userDrawn="1"/>
          </p:nvSpPr>
          <p:spPr>
            <a:xfrm>
              <a:off x="0" y="0"/>
              <a:ext cx="12192000" cy="7077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" name="Rechthoek 7">
              <a:extLst>
                <a:ext uri="{FF2B5EF4-FFF2-40B4-BE49-F238E27FC236}">
                  <a16:creationId xmlns:a16="http://schemas.microsoft.com/office/drawing/2014/main" id="{C1CBCC17-7B3D-43DC-9164-465BC5B3E218}"/>
                </a:ext>
              </a:extLst>
            </p:cNvPr>
            <p:cNvSpPr/>
            <p:nvPr userDrawn="1"/>
          </p:nvSpPr>
          <p:spPr>
            <a:xfrm>
              <a:off x="0" y="1308447"/>
              <a:ext cx="12192000" cy="1565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CA430353-34D3-4885-97F5-BDECC3E01CA0}"/>
                </a:ext>
              </a:extLst>
            </p:cNvPr>
            <p:cNvSpPr/>
            <p:nvPr userDrawn="1"/>
          </p:nvSpPr>
          <p:spPr>
            <a:xfrm>
              <a:off x="0" y="5934343"/>
              <a:ext cx="12192000" cy="2509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C6A23BED-4497-48FE-B314-F68E373C38C5}"/>
                </a:ext>
              </a:extLst>
            </p:cNvPr>
            <p:cNvSpPr/>
            <p:nvPr userDrawn="1"/>
          </p:nvSpPr>
          <p:spPr>
            <a:xfrm>
              <a:off x="0" y="0"/>
              <a:ext cx="4445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2B4456A7-12DC-4E94-99A3-1A9C0E028FAF}"/>
                </a:ext>
              </a:extLst>
            </p:cNvPr>
            <p:cNvSpPr/>
            <p:nvPr userDrawn="1"/>
          </p:nvSpPr>
          <p:spPr>
            <a:xfrm>
              <a:off x="11738415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CA430353-34D3-4885-97F5-BDECC3E01CA0}"/>
                </a:ext>
              </a:extLst>
            </p:cNvPr>
            <p:cNvSpPr/>
            <p:nvPr userDrawn="1"/>
          </p:nvSpPr>
          <p:spPr>
            <a:xfrm>
              <a:off x="0" y="6630075"/>
              <a:ext cx="12192000" cy="2279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4" name="Rechthoek 53">
              <a:extLst>
                <a:ext uri="{FF2B5EF4-FFF2-40B4-BE49-F238E27FC236}">
                  <a16:creationId xmlns:a16="http://schemas.microsoft.com/office/drawing/2014/main" id="{CA430353-34D3-4885-97F5-BDECC3E01CA0}"/>
                </a:ext>
              </a:extLst>
            </p:cNvPr>
            <p:cNvSpPr/>
            <p:nvPr userDrawn="1"/>
          </p:nvSpPr>
          <p:spPr>
            <a:xfrm rot="5400000">
              <a:off x="32192" y="3366229"/>
              <a:ext cx="6858000" cy="12554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26" name="Rechthoek 25">
              <a:extLst>
                <a:ext uri="{FF2B5EF4-FFF2-40B4-BE49-F238E27FC236}">
                  <a16:creationId xmlns:a16="http://schemas.microsoft.com/office/drawing/2014/main" id="{2B4456A7-12DC-4E94-99A3-1A9C0E028FAF}"/>
                </a:ext>
              </a:extLst>
            </p:cNvPr>
            <p:cNvSpPr/>
            <p:nvPr userDrawn="1"/>
          </p:nvSpPr>
          <p:spPr>
            <a:xfrm>
              <a:off x="11284822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27" name="Rechthoek 26">
              <a:extLst>
                <a:ext uri="{FF2B5EF4-FFF2-40B4-BE49-F238E27FC236}">
                  <a16:creationId xmlns:a16="http://schemas.microsoft.com/office/drawing/2014/main" id="{C6A23BED-4497-48FE-B314-F68E373C38C5}"/>
                </a:ext>
              </a:extLst>
            </p:cNvPr>
            <p:cNvSpPr/>
            <p:nvPr userDrawn="1"/>
          </p:nvSpPr>
          <p:spPr>
            <a:xfrm>
              <a:off x="450661" y="0"/>
              <a:ext cx="4445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28" name="Rechthoek 27">
              <a:extLst>
                <a:ext uri="{FF2B5EF4-FFF2-40B4-BE49-F238E27FC236}">
                  <a16:creationId xmlns:a16="http://schemas.microsoft.com/office/drawing/2014/main" id="{CA430353-34D3-4885-97F5-BDECC3E01CA0}"/>
                </a:ext>
              </a:extLst>
            </p:cNvPr>
            <p:cNvSpPr/>
            <p:nvPr userDrawn="1"/>
          </p:nvSpPr>
          <p:spPr>
            <a:xfrm rot="5400000">
              <a:off x="2660993" y="3366229"/>
              <a:ext cx="6858000" cy="12554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29" name="Rechthoek 28">
              <a:extLst>
                <a:ext uri="{FF2B5EF4-FFF2-40B4-BE49-F238E27FC236}">
                  <a16:creationId xmlns:a16="http://schemas.microsoft.com/office/drawing/2014/main" id="{CA430353-34D3-4885-97F5-BDECC3E01CA0}"/>
                </a:ext>
              </a:extLst>
            </p:cNvPr>
            <p:cNvSpPr/>
            <p:nvPr userDrawn="1"/>
          </p:nvSpPr>
          <p:spPr>
            <a:xfrm rot="5400000">
              <a:off x="5289793" y="3366229"/>
              <a:ext cx="6858000" cy="12554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0" name="Rechthoek 29">
              <a:extLst>
                <a:ext uri="{FF2B5EF4-FFF2-40B4-BE49-F238E27FC236}">
                  <a16:creationId xmlns:a16="http://schemas.microsoft.com/office/drawing/2014/main" id="{C6A23BED-4497-48FE-B314-F68E373C38C5}"/>
                </a:ext>
              </a:extLst>
            </p:cNvPr>
            <p:cNvSpPr/>
            <p:nvPr userDrawn="1"/>
          </p:nvSpPr>
          <p:spPr>
            <a:xfrm rot="5400000">
              <a:off x="5877616" y="-4404891"/>
              <a:ext cx="444500" cy="121842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1" name="Rechthoek 30">
              <a:extLst>
                <a:ext uri="{FF2B5EF4-FFF2-40B4-BE49-F238E27FC236}">
                  <a16:creationId xmlns:a16="http://schemas.microsoft.com/office/drawing/2014/main" id="{C6A23BED-4497-48FE-B314-F68E373C38C5}"/>
                </a:ext>
              </a:extLst>
            </p:cNvPr>
            <p:cNvSpPr/>
            <p:nvPr userDrawn="1"/>
          </p:nvSpPr>
          <p:spPr>
            <a:xfrm rot="5400000">
              <a:off x="5877616" y="-380373"/>
              <a:ext cx="444500" cy="121842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2" name="Rechthoek 31">
              <a:extLst>
                <a:ext uri="{FF2B5EF4-FFF2-40B4-BE49-F238E27FC236}">
                  <a16:creationId xmlns:a16="http://schemas.microsoft.com/office/drawing/2014/main" id="{CA430353-34D3-4885-97F5-BDECC3E01CA0}"/>
                </a:ext>
              </a:extLst>
            </p:cNvPr>
            <p:cNvSpPr/>
            <p:nvPr userDrawn="1"/>
          </p:nvSpPr>
          <p:spPr>
            <a:xfrm>
              <a:off x="0" y="3636731"/>
              <a:ext cx="12192000" cy="12554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33" name="Tekstvak 32">
            <a:extLst>
              <a:ext uri="{FF2B5EF4-FFF2-40B4-BE49-F238E27FC236}">
                <a16:creationId xmlns:a16="http://schemas.microsoft.com/office/drawing/2014/main" id="{A6DE5EA5-27BD-42F3-BD1D-C1E35D802DEE}"/>
              </a:ext>
            </a:extLst>
          </p:cNvPr>
          <p:cNvSpPr txBox="1"/>
          <p:nvPr userDrawn="1"/>
        </p:nvSpPr>
        <p:spPr>
          <a:xfrm>
            <a:off x="5377436" y="-885712"/>
            <a:ext cx="1437162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200" b="0" spc="50" baseline="0" noProof="0" dirty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MENU #1</a:t>
            </a:r>
          </a:p>
        </p:txBody>
      </p:sp>
      <p:sp>
        <p:nvSpPr>
          <p:cNvPr id="35" name="Tijdelijke aanduiding voor tekst 34"/>
          <p:cNvSpPr>
            <a:spLocks noGrp="1"/>
          </p:cNvSpPr>
          <p:nvPr>
            <p:ph type="body" sz="quarter" idx="13" hasCustomPrompt="1"/>
          </p:nvPr>
        </p:nvSpPr>
        <p:spPr>
          <a:xfrm>
            <a:off x="882461" y="1909191"/>
            <a:ext cx="2515953" cy="1723589"/>
          </a:xfrm>
          <a:prstGeom prst="roundRect">
            <a:avLst>
              <a:gd name="adj" fmla="val 4248"/>
            </a:avLst>
          </a:prstGeom>
          <a:solidFill>
            <a:schemeClr val="accent1"/>
          </a:solidFill>
        </p:spPr>
        <p:txBody>
          <a:bodyPr tIns="1080000" rIns="0" anchor="t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/>
              <a:t>Click here to </a:t>
            </a:r>
            <a:br>
              <a:rPr lang="en-GB" noProof="0"/>
            </a:br>
            <a:r>
              <a:rPr lang="en-GB" noProof="0"/>
              <a:t>insert text</a:t>
            </a:r>
          </a:p>
        </p:txBody>
      </p:sp>
      <p:sp>
        <p:nvSpPr>
          <p:cNvPr id="44" name="Tijdelijke aanduiding voor tekst 34"/>
          <p:cNvSpPr>
            <a:spLocks noGrp="1"/>
          </p:cNvSpPr>
          <p:nvPr>
            <p:ph type="body" sz="quarter" idx="14" hasCustomPrompt="1"/>
          </p:nvPr>
        </p:nvSpPr>
        <p:spPr>
          <a:xfrm>
            <a:off x="882461" y="3762273"/>
            <a:ext cx="2515953" cy="1723288"/>
          </a:xfrm>
          <a:prstGeom prst="roundRect">
            <a:avLst>
              <a:gd name="adj" fmla="val 4248"/>
            </a:avLst>
          </a:prstGeom>
          <a:solidFill>
            <a:schemeClr val="accent4"/>
          </a:solidFill>
        </p:spPr>
        <p:txBody>
          <a:bodyPr tIns="1080000" rIns="0" anchor="t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/>
              <a:t>Click here to </a:t>
            </a:r>
            <a:br>
              <a:rPr lang="en-GB" noProof="0"/>
            </a:br>
            <a:r>
              <a:rPr lang="en-GB" noProof="0"/>
              <a:t>insert text</a:t>
            </a:r>
          </a:p>
        </p:txBody>
      </p:sp>
      <p:sp>
        <p:nvSpPr>
          <p:cNvPr id="45" name="Tijdelijke aanduiding voor tekst 34"/>
          <p:cNvSpPr>
            <a:spLocks noGrp="1"/>
          </p:cNvSpPr>
          <p:nvPr>
            <p:ph type="body" sz="quarter" idx="15" hasCustomPrompt="1"/>
          </p:nvPr>
        </p:nvSpPr>
        <p:spPr>
          <a:xfrm>
            <a:off x="3523964" y="1909190"/>
            <a:ext cx="2503252" cy="1723590"/>
          </a:xfrm>
          <a:prstGeom prst="roundRect">
            <a:avLst>
              <a:gd name="adj" fmla="val 4248"/>
            </a:avLst>
          </a:prstGeom>
          <a:solidFill>
            <a:schemeClr val="accent2"/>
          </a:solidFill>
        </p:spPr>
        <p:txBody>
          <a:bodyPr tIns="1080000" rIns="0" anchor="t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/>
              <a:t>Click here to </a:t>
            </a:r>
            <a:br>
              <a:rPr lang="en-GB" noProof="0"/>
            </a:br>
            <a:r>
              <a:rPr lang="en-GB" noProof="0"/>
              <a:t>insert text</a:t>
            </a:r>
          </a:p>
        </p:txBody>
      </p:sp>
      <p:sp>
        <p:nvSpPr>
          <p:cNvPr id="46" name="Tijdelijke aanduiding voor tekst 34"/>
          <p:cNvSpPr>
            <a:spLocks noGrp="1"/>
          </p:cNvSpPr>
          <p:nvPr>
            <p:ph type="body" sz="quarter" idx="16" hasCustomPrompt="1"/>
          </p:nvPr>
        </p:nvSpPr>
        <p:spPr>
          <a:xfrm>
            <a:off x="3523963" y="3762273"/>
            <a:ext cx="2503252" cy="1723288"/>
          </a:xfrm>
          <a:prstGeom prst="roundRect">
            <a:avLst>
              <a:gd name="adj" fmla="val 4248"/>
            </a:avLst>
          </a:prstGeom>
          <a:solidFill>
            <a:schemeClr val="accent3"/>
          </a:solidFill>
        </p:spPr>
        <p:txBody>
          <a:bodyPr tIns="1080000" rIns="0" anchor="t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/>
              <a:t>Click here to </a:t>
            </a:r>
            <a:br>
              <a:rPr lang="en-GB" noProof="0"/>
            </a:br>
            <a:r>
              <a:rPr lang="en-GB" noProof="0"/>
              <a:t>insert text</a:t>
            </a:r>
          </a:p>
        </p:txBody>
      </p:sp>
      <p:sp>
        <p:nvSpPr>
          <p:cNvPr id="47" name="Tijdelijke aanduiding voor tekst 34"/>
          <p:cNvSpPr>
            <a:spLocks noGrp="1"/>
          </p:cNvSpPr>
          <p:nvPr>
            <p:ph type="body" sz="quarter" idx="17" hasCustomPrompt="1"/>
          </p:nvPr>
        </p:nvSpPr>
        <p:spPr>
          <a:xfrm>
            <a:off x="6152758" y="1909190"/>
            <a:ext cx="2503257" cy="1723590"/>
          </a:xfrm>
          <a:prstGeom prst="roundRect">
            <a:avLst>
              <a:gd name="adj" fmla="val 4248"/>
            </a:avLst>
          </a:prstGeom>
          <a:solidFill>
            <a:schemeClr val="accent3"/>
          </a:solidFill>
        </p:spPr>
        <p:txBody>
          <a:bodyPr tIns="1080000" rIns="0" anchor="t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/>
              <a:t>Click here to </a:t>
            </a:r>
            <a:br>
              <a:rPr lang="en-GB" noProof="0"/>
            </a:br>
            <a:r>
              <a:rPr lang="en-GB" noProof="0"/>
              <a:t>insert text</a:t>
            </a:r>
          </a:p>
        </p:txBody>
      </p:sp>
      <p:sp>
        <p:nvSpPr>
          <p:cNvPr id="48" name="Tijdelijke aanduiding voor tekst 34"/>
          <p:cNvSpPr>
            <a:spLocks noGrp="1"/>
          </p:cNvSpPr>
          <p:nvPr>
            <p:ph type="body" sz="quarter" idx="18" hasCustomPrompt="1"/>
          </p:nvPr>
        </p:nvSpPr>
        <p:spPr>
          <a:xfrm>
            <a:off x="6160496" y="3762273"/>
            <a:ext cx="2495519" cy="1723288"/>
          </a:xfrm>
          <a:prstGeom prst="roundRect">
            <a:avLst>
              <a:gd name="adj" fmla="val 4248"/>
            </a:avLst>
          </a:prstGeom>
          <a:solidFill>
            <a:schemeClr val="accent2"/>
          </a:solidFill>
        </p:spPr>
        <p:txBody>
          <a:bodyPr tIns="1080000" rIns="0" anchor="t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/>
              <a:t>Click here to </a:t>
            </a:r>
            <a:br>
              <a:rPr lang="en-GB" noProof="0"/>
            </a:br>
            <a:r>
              <a:rPr lang="en-GB" noProof="0"/>
              <a:t>insert text</a:t>
            </a:r>
          </a:p>
        </p:txBody>
      </p:sp>
      <p:sp>
        <p:nvSpPr>
          <p:cNvPr id="49" name="Tijdelijke aanduiding voor tekst 34"/>
          <p:cNvSpPr>
            <a:spLocks noGrp="1"/>
          </p:cNvSpPr>
          <p:nvPr>
            <p:ph type="body" sz="quarter" idx="19" hasCustomPrompt="1"/>
          </p:nvPr>
        </p:nvSpPr>
        <p:spPr>
          <a:xfrm>
            <a:off x="8781564" y="1909190"/>
            <a:ext cx="2503251" cy="1723590"/>
          </a:xfrm>
          <a:prstGeom prst="roundRect">
            <a:avLst>
              <a:gd name="adj" fmla="val 4248"/>
            </a:avLst>
          </a:prstGeom>
          <a:solidFill>
            <a:schemeClr val="accent4"/>
          </a:solidFill>
        </p:spPr>
        <p:txBody>
          <a:bodyPr tIns="1080000" rIns="0" anchor="t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/>
              <a:t>Click here to </a:t>
            </a:r>
            <a:br>
              <a:rPr lang="en-GB" noProof="0"/>
            </a:br>
            <a:r>
              <a:rPr lang="en-GB" noProof="0"/>
              <a:t>insert text</a:t>
            </a:r>
          </a:p>
        </p:txBody>
      </p:sp>
      <p:sp>
        <p:nvSpPr>
          <p:cNvPr id="50" name="Tijdelijke aanduiding voor tekst 34"/>
          <p:cNvSpPr>
            <a:spLocks noGrp="1"/>
          </p:cNvSpPr>
          <p:nvPr>
            <p:ph type="body" sz="quarter" idx="20" hasCustomPrompt="1"/>
          </p:nvPr>
        </p:nvSpPr>
        <p:spPr>
          <a:xfrm>
            <a:off x="8789296" y="3762273"/>
            <a:ext cx="2495519" cy="1723288"/>
          </a:xfrm>
          <a:prstGeom prst="roundRect">
            <a:avLst>
              <a:gd name="adj" fmla="val 4248"/>
            </a:avLst>
          </a:prstGeom>
          <a:solidFill>
            <a:schemeClr val="accent1"/>
          </a:solidFill>
        </p:spPr>
        <p:txBody>
          <a:bodyPr tIns="1080000" rIns="0" anchor="t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/>
              <a:t>Click here to </a:t>
            </a:r>
            <a:br>
              <a:rPr lang="en-GB" noProof="0"/>
            </a:br>
            <a:r>
              <a:rPr lang="en-GB" noProof="0"/>
              <a:t>insert text</a:t>
            </a:r>
          </a:p>
        </p:txBody>
      </p:sp>
      <p:sp>
        <p:nvSpPr>
          <p:cNvPr id="55" name="Tijdelijke aanduiding voor dianummer 57">
            <a:extLst>
              <a:ext uri="{FF2B5EF4-FFF2-40B4-BE49-F238E27FC236}">
                <a16:creationId xmlns:a16="http://schemas.microsoft.com/office/drawing/2014/main" id="{A8BAAF47-FA8C-4A8A-8C7A-D786AE777D94}"/>
              </a:ext>
            </a:extLst>
          </p:cNvPr>
          <p:cNvSpPr txBox="1">
            <a:spLocks/>
          </p:cNvSpPr>
          <p:nvPr userDrawn="1"/>
        </p:nvSpPr>
        <p:spPr>
          <a:xfrm>
            <a:off x="453585" y="6589526"/>
            <a:ext cx="392576" cy="2169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F278E2-5A7C-406B-8F8B-998F92D4336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4" name="Tijdelijke aanduiding voor datum 3">
            <a:extLst>
              <a:ext uri="{FF2B5EF4-FFF2-40B4-BE49-F238E27FC236}">
                <a16:creationId xmlns:a16="http://schemas.microsoft.com/office/drawing/2014/main" id="{4E58FD84-CC2B-4A61-AADF-CCBE83D97A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98090" y="6589526"/>
            <a:ext cx="3140325" cy="216909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D85211E-A7FF-411F-B72C-194262B59995}" type="datetime1">
              <a:rPr lang="en-GB" smtClean="0"/>
              <a:t>12/08/2024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94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NU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the style</a:t>
            </a:r>
            <a:endParaRPr lang="en-GB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TEMPLATE-SET ACTION</a:t>
            </a:r>
            <a:endParaRPr lang="en-GB" noProof="0" dirty="0"/>
          </a:p>
        </p:txBody>
      </p:sp>
      <p:grpSp>
        <p:nvGrpSpPr>
          <p:cNvPr id="6" name="GRID" hidden="1">
            <a:extLst>
              <a:ext uri="{FF2B5EF4-FFF2-40B4-BE49-F238E27FC236}">
                <a16:creationId xmlns:a16="http://schemas.microsoft.com/office/drawing/2014/main" id="{A8C2E290-68CD-4F13-89BC-01F98A88AE30}"/>
              </a:ext>
            </a:extLst>
          </p:cNvPr>
          <p:cNvGrpSpPr/>
          <p:nvPr userDrawn="1"/>
        </p:nvGrpSpPr>
        <p:grpSpPr>
          <a:xfrm>
            <a:off x="0" y="-1"/>
            <a:ext cx="12192001" cy="6858001"/>
            <a:chOff x="0" y="-1"/>
            <a:chExt cx="12192001" cy="6858001"/>
          </a:xfrm>
          <a:solidFill>
            <a:schemeClr val="accent1">
              <a:alpha val="49000"/>
            </a:schemeClr>
          </a:solidFill>
        </p:grpSpPr>
        <p:sp>
          <p:nvSpPr>
            <p:cNvPr id="7" name="Rechthoek 6">
              <a:extLst>
                <a:ext uri="{FF2B5EF4-FFF2-40B4-BE49-F238E27FC236}">
                  <a16:creationId xmlns:a16="http://schemas.microsoft.com/office/drawing/2014/main" id="{5656BE98-A652-4681-A472-A2573E306239}"/>
                </a:ext>
              </a:extLst>
            </p:cNvPr>
            <p:cNvSpPr/>
            <p:nvPr userDrawn="1"/>
          </p:nvSpPr>
          <p:spPr>
            <a:xfrm>
              <a:off x="0" y="0"/>
              <a:ext cx="12192000" cy="7077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" name="Rechthoek 7">
              <a:extLst>
                <a:ext uri="{FF2B5EF4-FFF2-40B4-BE49-F238E27FC236}">
                  <a16:creationId xmlns:a16="http://schemas.microsoft.com/office/drawing/2014/main" id="{C1CBCC17-7B3D-43DC-9164-465BC5B3E218}"/>
                </a:ext>
              </a:extLst>
            </p:cNvPr>
            <p:cNvSpPr/>
            <p:nvPr userDrawn="1"/>
          </p:nvSpPr>
          <p:spPr>
            <a:xfrm>
              <a:off x="0" y="1308447"/>
              <a:ext cx="12192000" cy="1565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CA430353-34D3-4885-97F5-BDECC3E01CA0}"/>
                </a:ext>
              </a:extLst>
            </p:cNvPr>
            <p:cNvSpPr/>
            <p:nvPr userDrawn="1"/>
          </p:nvSpPr>
          <p:spPr>
            <a:xfrm>
              <a:off x="0" y="5934343"/>
              <a:ext cx="12192000" cy="2509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C6A23BED-4497-48FE-B314-F68E373C38C5}"/>
                </a:ext>
              </a:extLst>
            </p:cNvPr>
            <p:cNvSpPr/>
            <p:nvPr userDrawn="1"/>
          </p:nvSpPr>
          <p:spPr>
            <a:xfrm>
              <a:off x="0" y="0"/>
              <a:ext cx="4445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2B4456A7-12DC-4E94-99A3-1A9C0E028FAF}"/>
                </a:ext>
              </a:extLst>
            </p:cNvPr>
            <p:cNvSpPr/>
            <p:nvPr userDrawn="1"/>
          </p:nvSpPr>
          <p:spPr>
            <a:xfrm>
              <a:off x="11738415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CA430353-34D3-4885-97F5-BDECC3E01CA0}"/>
                </a:ext>
              </a:extLst>
            </p:cNvPr>
            <p:cNvSpPr/>
            <p:nvPr userDrawn="1"/>
          </p:nvSpPr>
          <p:spPr>
            <a:xfrm>
              <a:off x="0" y="6630075"/>
              <a:ext cx="12192000" cy="2279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4" name="Rechthoek 53">
              <a:extLst>
                <a:ext uri="{FF2B5EF4-FFF2-40B4-BE49-F238E27FC236}">
                  <a16:creationId xmlns:a16="http://schemas.microsoft.com/office/drawing/2014/main" id="{CA430353-34D3-4885-97F5-BDECC3E01CA0}"/>
                </a:ext>
              </a:extLst>
            </p:cNvPr>
            <p:cNvSpPr/>
            <p:nvPr userDrawn="1"/>
          </p:nvSpPr>
          <p:spPr>
            <a:xfrm rot="5400000">
              <a:off x="926915" y="3347999"/>
              <a:ext cx="6840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26" name="Rechthoek 25">
              <a:extLst>
                <a:ext uri="{FF2B5EF4-FFF2-40B4-BE49-F238E27FC236}">
                  <a16:creationId xmlns:a16="http://schemas.microsoft.com/office/drawing/2014/main" id="{2B4456A7-12DC-4E94-99A3-1A9C0E028FAF}"/>
                </a:ext>
              </a:extLst>
            </p:cNvPr>
            <p:cNvSpPr/>
            <p:nvPr userDrawn="1"/>
          </p:nvSpPr>
          <p:spPr>
            <a:xfrm>
              <a:off x="11284822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27" name="Rechthoek 26">
              <a:extLst>
                <a:ext uri="{FF2B5EF4-FFF2-40B4-BE49-F238E27FC236}">
                  <a16:creationId xmlns:a16="http://schemas.microsoft.com/office/drawing/2014/main" id="{C6A23BED-4497-48FE-B314-F68E373C38C5}"/>
                </a:ext>
              </a:extLst>
            </p:cNvPr>
            <p:cNvSpPr/>
            <p:nvPr userDrawn="1"/>
          </p:nvSpPr>
          <p:spPr>
            <a:xfrm>
              <a:off x="450661" y="0"/>
              <a:ext cx="4445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29" name="Rechthoek 28">
              <a:extLst>
                <a:ext uri="{FF2B5EF4-FFF2-40B4-BE49-F238E27FC236}">
                  <a16:creationId xmlns:a16="http://schemas.microsoft.com/office/drawing/2014/main" id="{CA430353-34D3-4885-97F5-BDECC3E01CA0}"/>
                </a:ext>
              </a:extLst>
            </p:cNvPr>
            <p:cNvSpPr/>
            <p:nvPr userDrawn="1"/>
          </p:nvSpPr>
          <p:spPr>
            <a:xfrm rot="5400000">
              <a:off x="4424527" y="3356999"/>
              <a:ext cx="6858000" cy="144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0" name="Rechthoek 29">
              <a:extLst>
                <a:ext uri="{FF2B5EF4-FFF2-40B4-BE49-F238E27FC236}">
                  <a16:creationId xmlns:a16="http://schemas.microsoft.com/office/drawing/2014/main" id="{C6A23BED-4497-48FE-B314-F68E373C38C5}"/>
                </a:ext>
              </a:extLst>
            </p:cNvPr>
            <p:cNvSpPr/>
            <p:nvPr userDrawn="1"/>
          </p:nvSpPr>
          <p:spPr>
            <a:xfrm rot="5400000">
              <a:off x="5877616" y="-4404891"/>
              <a:ext cx="444500" cy="121842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1" name="Rechthoek 30">
              <a:extLst>
                <a:ext uri="{FF2B5EF4-FFF2-40B4-BE49-F238E27FC236}">
                  <a16:creationId xmlns:a16="http://schemas.microsoft.com/office/drawing/2014/main" id="{C6A23BED-4497-48FE-B314-F68E373C38C5}"/>
                </a:ext>
              </a:extLst>
            </p:cNvPr>
            <p:cNvSpPr/>
            <p:nvPr userDrawn="1"/>
          </p:nvSpPr>
          <p:spPr>
            <a:xfrm rot="5400000">
              <a:off x="5877616" y="-380373"/>
              <a:ext cx="444500" cy="121842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2" name="Rechthoek 31">
              <a:extLst>
                <a:ext uri="{FF2B5EF4-FFF2-40B4-BE49-F238E27FC236}">
                  <a16:creationId xmlns:a16="http://schemas.microsoft.com/office/drawing/2014/main" id="{CA430353-34D3-4885-97F5-BDECC3E01CA0}"/>
                </a:ext>
              </a:extLst>
            </p:cNvPr>
            <p:cNvSpPr/>
            <p:nvPr userDrawn="1"/>
          </p:nvSpPr>
          <p:spPr>
            <a:xfrm>
              <a:off x="0" y="3636731"/>
              <a:ext cx="12192000" cy="12554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33" name="Tekstvak 32">
            <a:extLst>
              <a:ext uri="{FF2B5EF4-FFF2-40B4-BE49-F238E27FC236}">
                <a16:creationId xmlns:a16="http://schemas.microsoft.com/office/drawing/2014/main" id="{A6DE5EA5-27BD-42F3-BD1D-C1E35D802DEE}"/>
              </a:ext>
            </a:extLst>
          </p:cNvPr>
          <p:cNvSpPr txBox="1"/>
          <p:nvPr userDrawn="1"/>
        </p:nvSpPr>
        <p:spPr>
          <a:xfrm>
            <a:off x="5377436" y="-885712"/>
            <a:ext cx="1437162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200" b="0" spc="50" baseline="0" dirty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MENU #2</a:t>
            </a:r>
          </a:p>
        </p:txBody>
      </p:sp>
      <p:sp>
        <p:nvSpPr>
          <p:cNvPr id="35" name="Tijdelijke aanduiding voor tekst 34"/>
          <p:cNvSpPr>
            <a:spLocks noGrp="1"/>
          </p:cNvSpPr>
          <p:nvPr>
            <p:ph type="body" sz="quarter" idx="13" hasCustomPrompt="1"/>
          </p:nvPr>
        </p:nvSpPr>
        <p:spPr>
          <a:xfrm>
            <a:off x="901917" y="1909191"/>
            <a:ext cx="3348000" cy="1723589"/>
          </a:xfrm>
          <a:prstGeom prst="roundRect">
            <a:avLst>
              <a:gd name="adj" fmla="val 4248"/>
            </a:avLst>
          </a:prstGeom>
          <a:solidFill>
            <a:schemeClr val="accent1"/>
          </a:solidFill>
        </p:spPr>
        <p:txBody>
          <a:bodyPr tIns="1080000" rIns="0" anchor="t" anchorCtr="0">
            <a:normAutofit/>
          </a:bodyPr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here to </a:t>
            </a:r>
            <a:r>
              <a:rPr lang="en-GB" noProof="0"/>
              <a:t>insert text</a:t>
            </a:r>
            <a:endParaRPr lang="en-GB" dirty="0"/>
          </a:p>
        </p:txBody>
      </p:sp>
      <p:sp>
        <p:nvSpPr>
          <p:cNvPr id="44" name="Tijdelijke aanduiding voor tekst 34"/>
          <p:cNvSpPr>
            <a:spLocks noGrp="1"/>
          </p:cNvSpPr>
          <p:nvPr>
            <p:ph type="body" sz="quarter" idx="14" hasCustomPrompt="1"/>
          </p:nvPr>
        </p:nvSpPr>
        <p:spPr>
          <a:xfrm>
            <a:off x="901917" y="3762273"/>
            <a:ext cx="3348000" cy="1723288"/>
          </a:xfrm>
          <a:prstGeom prst="roundRect">
            <a:avLst>
              <a:gd name="adj" fmla="val 4248"/>
            </a:avLst>
          </a:prstGeom>
          <a:solidFill>
            <a:schemeClr val="accent4"/>
          </a:solidFill>
        </p:spPr>
        <p:txBody>
          <a:bodyPr tIns="1080000" rIns="0" anchor="t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 dirty="0"/>
              <a:t>Click here to </a:t>
            </a:r>
            <a:r>
              <a:rPr lang="en-GB" noProof="0"/>
              <a:t>insert text</a:t>
            </a:r>
            <a:endParaRPr lang="en-GB"/>
          </a:p>
          <a:p>
            <a:pPr lvl="0"/>
            <a:endParaRPr lang="en-GB" dirty="0"/>
          </a:p>
        </p:txBody>
      </p:sp>
      <p:sp>
        <p:nvSpPr>
          <p:cNvPr id="45" name="Tijdelijke aanduiding voor tekst 34"/>
          <p:cNvSpPr>
            <a:spLocks noGrp="1"/>
          </p:cNvSpPr>
          <p:nvPr>
            <p:ph type="body" sz="quarter" idx="15" hasCustomPrompt="1"/>
          </p:nvPr>
        </p:nvSpPr>
        <p:spPr>
          <a:xfrm>
            <a:off x="4422000" y="1909190"/>
            <a:ext cx="3348000" cy="1723590"/>
          </a:xfrm>
          <a:prstGeom prst="roundRect">
            <a:avLst>
              <a:gd name="adj" fmla="val 4248"/>
            </a:avLst>
          </a:prstGeom>
          <a:solidFill>
            <a:schemeClr val="accent2"/>
          </a:solidFill>
        </p:spPr>
        <p:txBody>
          <a:bodyPr tIns="1080000" rIns="0" anchor="t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 dirty="0"/>
              <a:t>Click here to </a:t>
            </a:r>
            <a:r>
              <a:rPr lang="en-GB" noProof="0"/>
              <a:t>insert text</a:t>
            </a:r>
            <a:endParaRPr lang="en-GB" dirty="0"/>
          </a:p>
        </p:txBody>
      </p:sp>
      <p:sp>
        <p:nvSpPr>
          <p:cNvPr id="46" name="Tijdelijke aanduiding voor tekst 34"/>
          <p:cNvSpPr>
            <a:spLocks noGrp="1"/>
          </p:cNvSpPr>
          <p:nvPr>
            <p:ph type="body" sz="quarter" idx="16" hasCustomPrompt="1"/>
          </p:nvPr>
        </p:nvSpPr>
        <p:spPr>
          <a:xfrm>
            <a:off x="4422000" y="3762273"/>
            <a:ext cx="3348000" cy="1723288"/>
          </a:xfrm>
          <a:prstGeom prst="roundRect">
            <a:avLst>
              <a:gd name="adj" fmla="val 4248"/>
            </a:avLst>
          </a:prstGeom>
          <a:solidFill>
            <a:schemeClr val="accent3"/>
          </a:solidFill>
        </p:spPr>
        <p:txBody>
          <a:bodyPr tIns="1080000" rIns="0" anchor="t" anchorCtr="0">
            <a:normAutofit/>
          </a:bodyPr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here to </a:t>
            </a:r>
            <a:r>
              <a:rPr lang="en-GB" noProof="0"/>
              <a:t>insert text</a:t>
            </a:r>
            <a:endParaRPr lang="en-GB" dirty="0"/>
          </a:p>
        </p:txBody>
      </p:sp>
      <p:sp>
        <p:nvSpPr>
          <p:cNvPr id="47" name="Tijdelijke aanduiding voor tekst 34"/>
          <p:cNvSpPr>
            <a:spLocks noGrp="1"/>
          </p:cNvSpPr>
          <p:nvPr>
            <p:ph type="body" sz="quarter" idx="17" hasCustomPrompt="1"/>
          </p:nvPr>
        </p:nvSpPr>
        <p:spPr>
          <a:xfrm>
            <a:off x="7931154" y="1909190"/>
            <a:ext cx="3348000" cy="1723590"/>
          </a:xfrm>
          <a:prstGeom prst="roundRect">
            <a:avLst>
              <a:gd name="adj" fmla="val 4248"/>
            </a:avLst>
          </a:prstGeom>
          <a:solidFill>
            <a:schemeClr val="accent3"/>
          </a:solidFill>
        </p:spPr>
        <p:txBody>
          <a:bodyPr tIns="1080000" rIns="0" anchor="t" anchorCtr="0">
            <a:normAutofit/>
          </a:bodyPr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here to </a:t>
            </a:r>
            <a:r>
              <a:rPr lang="en-GB" noProof="0"/>
              <a:t>insert text</a:t>
            </a:r>
            <a:endParaRPr lang="en-GB" dirty="0"/>
          </a:p>
        </p:txBody>
      </p:sp>
      <p:sp>
        <p:nvSpPr>
          <p:cNvPr id="48" name="Tijdelijke aanduiding voor tekst 34"/>
          <p:cNvSpPr>
            <a:spLocks noGrp="1"/>
          </p:cNvSpPr>
          <p:nvPr>
            <p:ph type="body" sz="quarter" idx="18" hasCustomPrompt="1"/>
          </p:nvPr>
        </p:nvSpPr>
        <p:spPr>
          <a:xfrm>
            <a:off x="7938891" y="3762273"/>
            <a:ext cx="3348000" cy="1723288"/>
          </a:xfrm>
          <a:prstGeom prst="roundRect">
            <a:avLst>
              <a:gd name="adj" fmla="val 4248"/>
            </a:avLst>
          </a:prstGeom>
          <a:solidFill>
            <a:schemeClr val="accent2"/>
          </a:solidFill>
        </p:spPr>
        <p:txBody>
          <a:bodyPr tIns="1080000" rIns="0" anchor="t" anchorCtr="0">
            <a:normAutofit/>
          </a:bodyPr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here to </a:t>
            </a:r>
            <a:r>
              <a:rPr lang="en-GB" noProof="0"/>
              <a:t>insert text</a:t>
            </a:r>
            <a:endParaRPr lang="en-GB" dirty="0"/>
          </a:p>
        </p:txBody>
      </p:sp>
      <p:sp>
        <p:nvSpPr>
          <p:cNvPr id="52" name="Tijdelijke aanduiding voor dianummer 57">
            <a:extLst>
              <a:ext uri="{FF2B5EF4-FFF2-40B4-BE49-F238E27FC236}">
                <a16:creationId xmlns:a16="http://schemas.microsoft.com/office/drawing/2014/main" id="{A8BAAF47-FA8C-4A8A-8C7A-D786AE777D94}"/>
              </a:ext>
            </a:extLst>
          </p:cNvPr>
          <p:cNvSpPr txBox="1">
            <a:spLocks/>
          </p:cNvSpPr>
          <p:nvPr userDrawn="1"/>
        </p:nvSpPr>
        <p:spPr>
          <a:xfrm>
            <a:off x="453585" y="6589526"/>
            <a:ext cx="392576" cy="2169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F278E2-5A7C-406B-8F8B-998F92D4336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8" name="Tijdelijke aanduiding voor datum 3">
            <a:extLst>
              <a:ext uri="{FF2B5EF4-FFF2-40B4-BE49-F238E27FC236}">
                <a16:creationId xmlns:a16="http://schemas.microsoft.com/office/drawing/2014/main" id="{4F802F08-3851-4A10-BAB4-E6D0C0E866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98090" y="6589526"/>
            <a:ext cx="3140325" cy="216909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4C9AFAD-F1FF-49F5-92C0-CAAD5D93C74A}" type="datetime1">
              <a:rPr lang="en-GB" smtClean="0"/>
              <a:t>12/08/2024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8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NU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jdelijke aanduiding voor afbeelding 12">
            <a:extLst>
              <a:ext uri="{FF2B5EF4-FFF2-40B4-BE49-F238E27FC236}">
                <a16:creationId xmlns:a16="http://schemas.microsoft.com/office/drawing/2014/main" id="{495E3EA7-8639-4813-A538-C3F0BF13F06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011955" y="1286744"/>
            <a:ext cx="4180045" cy="5571256"/>
          </a:xfrm>
          <a:custGeom>
            <a:avLst/>
            <a:gdLst>
              <a:gd name="connsiteX0" fmla="*/ 0 w 4180045"/>
              <a:gd name="connsiteY0" fmla="*/ 5571256 h 5571256"/>
              <a:gd name="connsiteX1" fmla="*/ 1831069 w 4180045"/>
              <a:gd name="connsiteY1" fmla="*/ 0 h 5571256"/>
              <a:gd name="connsiteX2" fmla="*/ 4180045 w 4180045"/>
              <a:gd name="connsiteY2" fmla="*/ 0 h 5571256"/>
              <a:gd name="connsiteX3" fmla="*/ 2348976 w 4180045"/>
              <a:gd name="connsiteY3" fmla="*/ 5571256 h 5571256"/>
              <a:gd name="connsiteX4" fmla="*/ 0 w 4180045"/>
              <a:gd name="connsiteY4" fmla="*/ 5571256 h 5571256"/>
              <a:gd name="connsiteX0" fmla="*/ 0 w 4180045"/>
              <a:gd name="connsiteY0" fmla="*/ 5571256 h 5571256"/>
              <a:gd name="connsiteX1" fmla="*/ 1831069 w 4180045"/>
              <a:gd name="connsiteY1" fmla="*/ 0 h 5571256"/>
              <a:gd name="connsiteX2" fmla="*/ 4180045 w 4180045"/>
              <a:gd name="connsiteY2" fmla="*/ 0 h 5571256"/>
              <a:gd name="connsiteX3" fmla="*/ 4177776 w 4180045"/>
              <a:gd name="connsiteY3" fmla="*/ 5571256 h 5571256"/>
              <a:gd name="connsiteX4" fmla="*/ 0 w 4180045"/>
              <a:gd name="connsiteY4" fmla="*/ 5571256 h 5571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0045" h="5571256">
                <a:moveTo>
                  <a:pt x="0" y="5571256"/>
                </a:moveTo>
                <a:lnTo>
                  <a:pt x="1831069" y="0"/>
                </a:lnTo>
                <a:lnTo>
                  <a:pt x="4180045" y="0"/>
                </a:lnTo>
                <a:cubicBezTo>
                  <a:pt x="4179289" y="1857085"/>
                  <a:pt x="4178532" y="3714171"/>
                  <a:pt x="4177776" y="5571256"/>
                </a:cubicBezTo>
                <a:lnTo>
                  <a:pt x="0" y="557125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tIns="2880000"/>
          <a:lstStyle>
            <a:lvl1pPr marL="0" indent="0" algn="ctr">
              <a:buNone/>
              <a:defRPr sz="1050" b="1" baseline="0"/>
            </a:lvl1pPr>
          </a:lstStyle>
          <a:p>
            <a:r>
              <a:rPr lang="en-GB"/>
              <a:t>Click on the icon </a:t>
            </a:r>
            <a:br>
              <a:rPr lang="en-GB"/>
            </a:br>
            <a:r>
              <a:rPr lang="en-GB"/>
              <a:t>to insert an image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the style</a:t>
            </a:r>
            <a:endParaRPr lang="en-GB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TEMPLATE-SET ACTION</a:t>
            </a:r>
            <a:endParaRPr lang="en-GB" noProof="0" dirty="0"/>
          </a:p>
        </p:txBody>
      </p:sp>
      <p:grpSp>
        <p:nvGrpSpPr>
          <p:cNvPr id="6" name="GRID" hidden="1">
            <a:extLst>
              <a:ext uri="{FF2B5EF4-FFF2-40B4-BE49-F238E27FC236}">
                <a16:creationId xmlns:a16="http://schemas.microsoft.com/office/drawing/2014/main" id="{A8C2E290-68CD-4F13-89BC-01F98A88AE30}"/>
              </a:ext>
            </a:extLst>
          </p:cNvPr>
          <p:cNvGrpSpPr/>
          <p:nvPr userDrawn="1"/>
        </p:nvGrpSpPr>
        <p:grpSpPr>
          <a:xfrm>
            <a:off x="0" y="0"/>
            <a:ext cx="12192001" cy="6858000"/>
            <a:chOff x="0" y="0"/>
            <a:chExt cx="12192001" cy="6858000"/>
          </a:xfrm>
          <a:solidFill>
            <a:schemeClr val="accent1">
              <a:alpha val="49000"/>
            </a:schemeClr>
          </a:solidFill>
        </p:grpSpPr>
        <p:sp>
          <p:nvSpPr>
            <p:cNvPr id="7" name="Rechthoek 6">
              <a:extLst>
                <a:ext uri="{FF2B5EF4-FFF2-40B4-BE49-F238E27FC236}">
                  <a16:creationId xmlns:a16="http://schemas.microsoft.com/office/drawing/2014/main" id="{5656BE98-A652-4681-A472-A2573E306239}"/>
                </a:ext>
              </a:extLst>
            </p:cNvPr>
            <p:cNvSpPr/>
            <p:nvPr userDrawn="1"/>
          </p:nvSpPr>
          <p:spPr>
            <a:xfrm>
              <a:off x="0" y="0"/>
              <a:ext cx="12192000" cy="7077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8" name="Rechthoek 7">
              <a:extLst>
                <a:ext uri="{FF2B5EF4-FFF2-40B4-BE49-F238E27FC236}">
                  <a16:creationId xmlns:a16="http://schemas.microsoft.com/office/drawing/2014/main" id="{C1CBCC17-7B3D-43DC-9164-465BC5B3E218}"/>
                </a:ext>
              </a:extLst>
            </p:cNvPr>
            <p:cNvSpPr/>
            <p:nvPr userDrawn="1"/>
          </p:nvSpPr>
          <p:spPr>
            <a:xfrm>
              <a:off x="0" y="1308447"/>
              <a:ext cx="12192000" cy="1565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CA430353-34D3-4885-97F5-BDECC3E01CA0}"/>
                </a:ext>
              </a:extLst>
            </p:cNvPr>
            <p:cNvSpPr/>
            <p:nvPr userDrawn="1"/>
          </p:nvSpPr>
          <p:spPr>
            <a:xfrm>
              <a:off x="0" y="5934343"/>
              <a:ext cx="12192000" cy="2509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C6A23BED-4497-48FE-B314-F68E373C38C5}"/>
                </a:ext>
              </a:extLst>
            </p:cNvPr>
            <p:cNvSpPr/>
            <p:nvPr userDrawn="1"/>
          </p:nvSpPr>
          <p:spPr>
            <a:xfrm>
              <a:off x="0" y="0"/>
              <a:ext cx="4445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2B4456A7-12DC-4E94-99A3-1A9C0E028FAF}"/>
                </a:ext>
              </a:extLst>
            </p:cNvPr>
            <p:cNvSpPr/>
            <p:nvPr userDrawn="1"/>
          </p:nvSpPr>
          <p:spPr>
            <a:xfrm>
              <a:off x="11738415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CA430353-34D3-4885-97F5-BDECC3E01CA0}"/>
                </a:ext>
              </a:extLst>
            </p:cNvPr>
            <p:cNvSpPr/>
            <p:nvPr userDrawn="1"/>
          </p:nvSpPr>
          <p:spPr>
            <a:xfrm>
              <a:off x="0" y="6630075"/>
              <a:ext cx="12192000" cy="2279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54" name="Rechthoek 53">
              <a:extLst>
                <a:ext uri="{FF2B5EF4-FFF2-40B4-BE49-F238E27FC236}">
                  <a16:creationId xmlns:a16="http://schemas.microsoft.com/office/drawing/2014/main" id="{CA430353-34D3-4885-97F5-BDECC3E01CA0}"/>
                </a:ext>
              </a:extLst>
            </p:cNvPr>
            <p:cNvSpPr/>
            <p:nvPr userDrawn="1"/>
          </p:nvSpPr>
          <p:spPr>
            <a:xfrm rot="5400000">
              <a:off x="32192" y="3366229"/>
              <a:ext cx="6858000" cy="12554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26" name="Rechthoek 25">
              <a:extLst>
                <a:ext uri="{FF2B5EF4-FFF2-40B4-BE49-F238E27FC236}">
                  <a16:creationId xmlns:a16="http://schemas.microsoft.com/office/drawing/2014/main" id="{2B4456A7-12DC-4E94-99A3-1A9C0E028FAF}"/>
                </a:ext>
              </a:extLst>
            </p:cNvPr>
            <p:cNvSpPr/>
            <p:nvPr userDrawn="1"/>
          </p:nvSpPr>
          <p:spPr>
            <a:xfrm>
              <a:off x="11284822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27" name="Rechthoek 26">
              <a:extLst>
                <a:ext uri="{FF2B5EF4-FFF2-40B4-BE49-F238E27FC236}">
                  <a16:creationId xmlns:a16="http://schemas.microsoft.com/office/drawing/2014/main" id="{C6A23BED-4497-48FE-B314-F68E373C38C5}"/>
                </a:ext>
              </a:extLst>
            </p:cNvPr>
            <p:cNvSpPr/>
            <p:nvPr userDrawn="1"/>
          </p:nvSpPr>
          <p:spPr>
            <a:xfrm>
              <a:off x="450661" y="0"/>
              <a:ext cx="4445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28" name="Rechthoek 27">
              <a:extLst>
                <a:ext uri="{FF2B5EF4-FFF2-40B4-BE49-F238E27FC236}">
                  <a16:creationId xmlns:a16="http://schemas.microsoft.com/office/drawing/2014/main" id="{CA430353-34D3-4885-97F5-BDECC3E01CA0}"/>
                </a:ext>
              </a:extLst>
            </p:cNvPr>
            <p:cNvSpPr/>
            <p:nvPr userDrawn="1"/>
          </p:nvSpPr>
          <p:spPr>
            <a:xfrm rot="5400000">
              <a:off x="2660993" y="3366229"/>
              <a:ext cx="6858000" cy="12554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29" name="Rechthoek 28">
              <a:extLst>
                <a:ext uri="{FF2B5EF4-FFF2-40B4-BE49-F238E27FC236}">
                  <a16:creationId xmlns:a16="http://schemas.microsoft.com/office/drawing/2014/main" id="{CA430353-34D3-4885-97F5-BDECC3E01CA0}"/>
                </a:ext>
              </a:extLst>
            </p:cNvPr>
            <p:cNvSpPr/>
            <p:nvPr userDrawn="1"/>
          </p:nvSpPr>
          <p:spPr>
            <a:xfrm rot="5400000">
              <a:off x="5289793" y="3366229"/>
              <a:ext cx="6858000" cy="12554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0" name="Rechthoek 29">
              <a:extLst>
                <a:ext uri="{FF2B5EF4-FFF2-40B4-BE49-F238E27FC236}">
                  <a16:creationId xmlns:a16="http://schemas.microsoft.com/office/drawing/2014/main" id="{C6A23BED-4497-48FE-B314-F68E373C38C5}"/>
                </a:ext>
              </a:extLst>
            </p:cNvPr>
            <p:cNvSpPr/>
            <p:nvPr userDrawn="1"/>
          </p:nvSpPr>
          <p:spPr>
            <a:xfrm rot="5400000">
              <a:off x="5877616" y="-4404891"/>
              <a:ext cx="444500" cy="121842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1" name="Rechthoek 30">
              <a:extLst>
                <a:ext uri="{FF2B5EF4-FFF2-40B4-BE49-F238E27FC236}">
                  <a16:creationId xmlns:a16="http://schemas.microsoft.com/office/drawing/2014/main" id="{C6A23BED-4497-48FE-B314-F68E373C38C5}"/>
                </a:ext>
              </a:extLst>
            </p:cNvPr>
            <p:cNvSpPr/>
            <p:nvPr userDrawn="1"/>
          </p:nvSpPr>
          <p:spPr>
            <a:xfrm rot="5400000">
              <a:off x="5877616" y="-380373"/>
              <a:ext cx="444500" cy="121842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32" name="Rechthoek 31">
              <a:extLst>
                <a:ext uri="{FF2B5EF4-FFF2-40B4-BE49-F238E27FC236}">
                  <a16:creationId xmlns:a16="http://schemas.microsoft.com/office/drawing/2014/main" id="{CA430353-34D3-4885-97F5-BDECC3E01CA0}"/>
                </a:ext>
              </a:extLst>
            </p:cNvPr>
            <p:cNvSpPr/>
            <p:nvPr userDrawn="1"/>
          </p:nvSpPr>
          <p:spPr>
            <a:xfrm>
              <a:off x="0" y="3636731"/>
              <a:ext cx="12192000" cy="12554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33" name="Tekstvak 32">
            <a:extLst>
              <a:ext uri="{FF2B5EF4-FFF2-40B4-BE49-F238E27FC236}">
                <a16:creationId xmlns:a16="http://schemas.microsoft.com/office/drawing/2014/main" id="{A6DE5EA5-27BD-42F3-BD1D-C1E35D802DEE}"/>
              </a:ext>
            </a:extLst>
          </p:cNvPr>
          <p:cNvSpPr txBox="1"/>
          <p:nvPr userDrawn="1"/>
        </p:nvSpPr>
        <p:spPr>
          <a:xfrm>
            <a:off x="5377436" y="-885712"/>
            <a:ext cx="1437162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200" b="0" spc="50" baseline="0" dirty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MENU #3</a:t>
            </a:r>
          </a:p>
        </p:txBody>
      </p:sp>
      <p:sp>
        <p:nvSpPr>
          <p:cNvPr id="35" name="Tijdelijke aanduiding voor tekst 34"/>
          <p:cNvSpPr>
            <a:spLocks noGrp="1"/>
          </p:cNvSpPr>
          <p:nvPr>
            <p:ph type="body" sz="quarter" idx="13" hasCustomPrompt="1"/>
          </p:nvPr>
        </p:nvSpPr>
        <p:spPr>
          <a:xfrm>
            <a:off x="882461" y="1909191"/>
            <a:ext cx="2515953" cy="1723589"/>
          </a:xfrm>
          <a:prstGeom prst="roundRect">
            <a:avLst>
              <a:gd name="adj" fmla="val 4248"/>
            </a:avLst>
          </a:prstGeom>
          <a:solidFill>
            <a:schemeClr val="accent1"/>
          </a:solidFill>
        </p:spPr>
        <p:txBody>
          <a:bodyPr tIns="1080000" rIns="0" anchor="t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 dirty="0"/>
              <a:t>Click here to </a:t>
            </a:r>
            <a:br>
              <a:rPr lang="en-GB" noProof="0" dirty="0"/>
            </a:br>
            <a:r>
              <a:rPr lang="en-GB" noProof="0"/>
              <a:t>insert text</a:t>
            </a:r>
            <a:endParaRPr lang="en-GB" dirty="0"/>
          </a:p>
        </p:txBody>
      </p:sp>
      <p:sp>
        <p:nvSpPr>
          <p:cNvPr id="44" name="Tijdelijke aanduiding voor tekst 34"/>
          <p:cNvSpPr>
            <a:spLocks noGrp="1"/>
          </p:cNvSpPr>
          <p:nvPr>
            <p:ph type="body" sz="quarter" idx="14" hasCustomPrompt="1"/>
          </p:nvPr>
        </p:nvSpPr>
        <p:spPr>
          <a:xfrm>
            <a:off x="882461" y="3762273"/>
            <a:ext cx="5144754" cy="1723288"/>
          </a:xfrm>
          <a:prstGeom prst="roundRect">
            <a:avLst>
              <a:gd name="adj" fmla="val 4248"/>
            </a:avLst>
          </a:prstGeom>
          <a:solidFill>
            <a:schemeClr val="accent4"/>
          </a:solidFill>
        </p:spPr>
        <p:txBody>
          <a:bodyPr tIns="1080000" rIns="0" anchor="t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 dirty="0"/>
              <a:t>Click here to </a:t>
            </a:r>
            <a:r>
              <a:rPr lang="en-GB" noProof="0"/>
              <a:t>insert text</a:t>
            </a:r>
            <a:endParaRPr lang="en-GB"/>
          </a:p>
          <a:p>
            <a:pPr lvl="0"/>
            <a:endParaRPr lang="en-GB" dirty="0"/>
          </a:p>
        </p:txBody>
      </p:sp>
      <p:sp>
        <p:nvSpPr>
          <p:cNvPr id="45" name="Tijdelijke aanduiding voor tekst 34"/>
          <p:cNvSpPr>
            <a:spLocks noGrp="1"/>
          </p:cNvSpPr>
          <p:nvPr>
            <p:ph type="body" sz="quarter" idx="15" hasCustomPrompt="1"/>
          </p:nvPr>
        </p:nvSpPr>
        <p:spPr>
          <a:xfrm>
            <a:off x="3523964" y="1909190"/>
            <a:ext cx="2503252" cy="1723590"/>
          </a:xfrm>
          <a:prstGeom prst="roundRect">
            <a:avLst>
              <a:gd name="adj" fmla="val 4248"/>
            </a:avLst>
          </a:prstGeom>
          <a:solidFill>
            <a:schemeClr val="accent2"/>
          </a:solidFill>
        </p:spPr>
        <p:txBody>
          <a:bodyPr tIns="1080000" rIns="0" anchor="t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 dirty="0"/>
              <a:t>Click here to </a:t>
            </a:r>
            <a:br>
              <a:rPr lang="en-GB" noProof="0" dirty="0"/>
            </a:br>
            <a:r>
              <a:rPr lang="en-GB" noProof="0"/>
              <a:t>insert text</a:t>
            </a:r>
            <a:endParaRPr lang="en-GB" dirty="0"/>
          </a:p>
        </p:txBody>
      </p:sp>
      <p:sp>
        <p:nvSpPr>
          <p:cNvPr id="152" name="Tijdelijke aanduiding voor dianummer 57">
            <a:extLst>
              <a:ext uri="{FF2B5EF4-FFF2-40B4-BE49-F238E27FC236}">
                <a16:creationId xmlns:a16="http://schemas.microsoft.com/office/drawing/2014/main" id="{A8BAAF47-FA8C-4A8A-8C7A-D786AE777D94}"/>
              </a:ext>
            </a:extLst>
          </p:cNvPr>
          <p:cNvSpPr txBox="1">
            <a:spLocks/>
          </p:cNvSpPr>
          <p:nvPr userDrawn="1"/>
        </p:nvSpPr>
        <p:spPr>
          <a:xfrm>
            <a:off x="453585" y="6589526"/>
            <a:ext cx="392576" cy="2169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F278E2-5A7C-406B-8F8B-998F92D4336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6" name="Tijdelijke aanduiding voor datum 3">
            <a:extLst>
              <a:ext uri="{FF2B5EF4-FFF2-40B4-BE49-F238E27FC236}">
                <a16:creationId xmlns:a16="http://schemas.microsoft.com/office/drawing/2014/main" id="{080991D6-8789-43C7-BB15-290A7F0431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98090" y="6589526"/>
            <a:ext cx="3140325" cy="216909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F4270BB-F2FB-49F5-96F9-BC15A15476CC}" type="datetime1">
              <a:rPr lang="en-GB" smtClean="0"/>
              <a:t>12/08/2024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123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X 10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EFA4AD-513F-4FA2-94D5-B906A27FAE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4500" y="707704"/>
            <a:ext cx="9555890" cy="600744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insert title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DD826C5-0082-44A8-A23D-491166C08D5B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444500" y="1464994"/>
            <a:ext cx="11293914" cy="4469349"/>
          </a:xfrm>
        </p:spPr>
        <p:txBody>
          <a:bodyPr vert="horz"/>
          <a:lstStyle>
            <a:lvl1pPr marL="273050" indent="-273050">
              <a:spcBef>
                <a:spcPts val="1200"/>
              </a:spcBef>
              <a:buSzPct val="135000"/>
              <a:buFontTx/>
              <a:buBlip>
                <a:blip r:embed="rId2"/>
              </a:buBlip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Reading text</a:t>
            </a:r>
          </a:p>
          <a:p>
            <a:pPr lvl="3"/>
            <a:r>
              <a:rPr lang="en-GB" noProof="0" dirty="0"/>
              <a:t>Subtitle</a:t>
            </a:r>
          </a:p>
          <a:p>
            <a:pPr lvl="4"/>
            <a:r>
              <a:rPr lang="en-GB" noProof="0" dirty="0"/>
              <a:t>Numerical bullet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Sub-sub-bullet</a:t>
            </a:r>
          </a:p>
          <a:p>
            <a:pPr lvl="7"/>
            <a:r>
              <a:rPr lang="en-GB" noProof="0" dirty="0"/>
              <a:t>Reading text</a:t>
            </a:r>
          </a:p>
          <a:p>
            <a:pPr lvl="8"/>
            <a:r>
              <a:rPr lang="en-GB" noProof="0" dirty="0"/>
              <a:t>Subtitle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7A43D8-7ED9-442E-BF69-FF8902703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TEMPLATE-SET ACTION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6DE5EA5-27BD-42F3-BD1D-C1E35D802DEE}"/>
              </a:ext>
            </a:extLst>
          </p:cNvPr>
          <p:cNvSpPr txBox="1"/>
          <p:nvPr userDrawn="1"/>
        </p:nvSpPr>
        <p:spPr>
          <a:xfrm>
            <a:off x="5248394" y="-885712"/>
            <a:ext cx="1695245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200" b="0" spc="50" baseline="0" noProof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INDEX 100%</a:t>
            </a:r>
          </a:p>
        </p:txBody>
      </p:sp>
      <p:sp>
        <p:nvSpPr>
          <p:cNvPr id="105" name="Tijdelijke aanduiding voor dianummer 57">
            <a:extLst>
              <a:ext uri="{FF2B5EF4-FFF2-40B4-BE49-F238E27FC236}">
                <a16:creationId xmlns:a16="http://schemas.microsoft.com/office/drawing/2014/main" id="{A8BAAF47-FA8C-4A8A-8C7A-D786AE777D94}"/>
              </a:ext>
            </a:extLst>
          </p:cNvPr>
          <p:cNvSpPr txBox="1">
            <a:spLocks/>
          </p:cNvSpPr>
          <p:nvPr userDrawn="1"/>
        </p:nvSpPr>
        <p:spPr>
          <a:xfrm>
            <a:off x="453585" y="6589526"/>
            <a:ext cx="392576" cy="2169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F278E2-5A7C-406B-8F8B-998F92D4336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jdelijke aanduiding voor datum 3">
            <a:extLst>
              <a:ext uri="{FF2B5EF4-FFF2-40B4-BE49-F238E27FC236}">
                <a16:creationId xmlns:a16="http://schemas.microsoft.com/office/drawing/2014/main" id="{CF397B15-3493-4334-8EA4-C579A5DD1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98090" y="6589526"/>
            <a:ext cx="3140325" cy="216909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2230EBC-98FE-40FF-9D28-80922AE6A951}" type="datetime1">
              <a:rPr lang="en-GB" smtClean="0"/>
              <a:t>12/08/2024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53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DIA (100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EFA4AD-513F-4FA2-94D5-B906A27FAE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4500" y="707704"/>
            <a:ext cx="9555890" cy="600744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insert title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DD826C5-0082-44A8-A23D-491166C08D5B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/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Bullet 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Reading text</a:t>
            </a:r>
          </a:p>
          <a:p>
            <a:pPr lvl="3"/>
            <a:r>
              <a:rPr lang="en-GB" noProof="0" dirty="0"/>
              <a:t>Subtitle</a:t>
            </a:r>
          </a:p>
          <a:p>
            <a:pPr lvl="4"/>
            <a:r>
              <a:rPr lang="en-GB" noProof="0" dirty="0"/>
              <a:t>Numerical bullet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Sub-sub-bullet</a:t>
            </a:r>
          </a:p>
          <a:p>
            <a:pPr lvl="7"/>
            <a:r>
              <a:rPr lang="en-GB" noProof="0" dirty="0"/>
              <a:t>Reading text</a:t>
            </a:r>
          </a:p>
          <a:p>
            <a:pPr lvl="8"/>
            <a:r>
              <a:rPr lang="en-GB" noProof="0" dirty="0"/>
              <a:t>Subtitle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7A43D8-7ED9-442E-BF69-FF8902703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TEMPLATE-SET ACTION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6DE5EA5-27BD-42F3-BD1D-C1E35D802DEE}"/>
              </a:ext>
            </a:extLst>
          </p:cNvPr>
          <p:cNvSpPr txBox="1"/>
          <p:nvPr userDrawn="1"/>
        </p:nvSpPr>
        <p:spPr>
          <a:xfrm>
            <a:off x="5074467" y="-885712"/>
            <a:ext cx="2043097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200" b="0" spc="50" baseline="0" noProof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TEXT DIA (100%)</a:t>
            </a:r>
          </a:p>
        </p:txBody>
      </p:sp>
      <p:sp>
        <p:nvSpPr>
          <p:cNvPr id="105" name="Tijdelijke aanduiding voor dianummer 57">
            <a:extLst>
              <a:ext uri="{FF2B5EF4-FFF2-40B4-BE49-F238E27FC236}">
                <a16:creationId xmlns:a16="http://schemas.microsoft.com/office/drawing/2014/main" id="{A8BAAF47-FA8C-4A8A-8C7A-D786AE777D94}"/>
              </a:ext>
            </a:extLst>
          </p:cNvPr>
          <p:cNvSpPr txBox="1">
            <a:spLocks/>
          </p:cNvSpPr>
          <p:nvPr userDrawn="1"/>
        </p:nvSpPr>
        <p:spPr>
          <a:xfrm>
            <a:off x="453585" y="6589526"/>
            <a:ext cx="392576" cy="2169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F278E2-5A7C-406B-8F8B-998F92D4336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jdelijke aanduiding voor datum 3">
            <a:extLst>
              <a:ext uri="{FF2B5EF4-FFF2-40B4-BE49-F238E27FC236}">
                <a16:creationId xmlns:a16="http://schemas.microsoft.com/office/drawing/2014/main" id="{BC2AF297-6570-42D2-B3C3-CAA6A5A92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98090" y="6589526"/>
            <a:ext cx="3140325" cy="216909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B39EA6C-92F5-4F18-BA37-D3035D725F02}" type="datetime1">
              <a:rPr lang="en-GB" smtClean="0"/>
              <a:t>12/08/2024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97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EFA4AD-513F-4FA2-94D5-B906A27FAE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insert title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7A43D8-7ED9-442E-BF69-FF8902703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TEMPLATE-SET ACTION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6DE5EA5-27BD-42F3-BD1D-C1E35D802DEE}"/>
              </a:ext>
            </a:extLst>
          </p:cNvPr>
          <p:cNvSpPr txBox="1"/>
          <p:nvPr userDrawn="1"/>
        </p:nvSpPr>
        <p:spPr>
          <a:xfrm>
            <a:off x="5506476" y="-885712"/>
            <a:ext cx="1179079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200" b="0" spc="50" baseline="0" noProof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TITLE</a:t>
            </a:r>
          </a:p>
        </p:txBody>
      </p:sp>
      <p:sp>
        <p:nvSpPr>
          <p:cNvPr id="23" name="Tijdelijke aanduiding voor dianummer 57">
            <a:extLst>
              <a:ext uri="{FF2B5EF4-FFF2-40B4-BE49-F238E27FC236}">
                <a16:creationId xmlns:a16="http://schemas.microsoft.com/office/drawing/2014/main" id="{A8BAAF47-FA8C-4A8A-8C7A-D786AE777D94}"/>
              </a:ext>
            </a:extLst>
          </p:cNvPr>
          <p:cNvSpPr txBox="1">
            <a:spLocks/>
          </p:cNvSpPr>
          <p:nvPr userDrawn="1"/>
        </p:nvSpPr>
        <p:spPr>
          <a:xfrm>
            <a:off x="453585" y="6589526"/>
            <a:ext cx="392576" cy="2169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F278E2-5A7C-406B-8F8B-998F92D4336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jdelijke aanduiding voor datum 3">
            <a:extLst>
              <a:ext uri="{FF2B5EF4-FFF2-40B4-BE49-F238E27FC236}">
                <a16:creationId xmlns:a16="http://schemas.microsoft.com/office/drawing/2014/main" id="{0AC1D5CB-6EEC-4E57-B2A3-FCD851467E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98090" y="6589526"/>
            <a:ext cx="3140325" cy="216909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48DBB94-EB0D-42A9-96B3-EDE9801675FC}" type="datetime1">
              <a:rPr lang="en-GB" smtClean="0"/>
              <a:t>12/08/2024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530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HOTO (75% / 25%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EFA4AD-513F-4FA2-94D5-B906A27FAE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4500" y="707704"/>
            <a:ext cx="7113868" cy="600744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here to insert title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DD826C5-0082-44A8-A23D-491166C08D5B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444500" y="1464994"/>
            <a:ext cx="7113868" cy="4469349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Bullet 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Reading text</a:t>
            </a:r>
          </a:p>
          <a:p>
            <a:pPr lvl="3"/>
            <a:r>
              <a:rPr lang="en-GB" noProof="0" dirty="0"/>
              <a:t>Subtitle</a:t>
            </a:r>
          </a:p>
          <a:p>
            <a:pPr lvl="4"/>
            <a:r>
              <a:rPr lang="en-GB" noProof="0" dirty="0"/>
              <a:t>Numerical bullet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Sub-sub-bullet</a:t>
            </a:r>
          </a:p>
          <a:p>
            <a:pPr lvl="7"/>
            <a:r>
              <a:rPr lang="en-GB" noProof="0" dirty="0"/>
              <a:t>Reading text</a:t>
            </a:r>
          </a:p>
          <a:p>
            <a:pPr lvl="8"/>
            <a:r>
              <a:rPr lang="en-GB" noProof="0" dirty="0"/>
              <a:t>Subtitle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6DE5EA5-27BD-42F3-BD1D-C1E35D802DEE}"/>
              </a:ext>
            </a:extLst>
          </p:cNvPr>
          <p:cNvSpPr txBox="1"/>
          <p:nvPr userDrawn="1"/>
        </p:nvSpPr>
        <p:spPr>
          <a:xfrm>
            <a:off x="4492930" y="-885712"/>
            <a:ext cx="3206172" cy="548182"/>
          </a:xfrm>
          <a:prstGeom prst="rect">
            <a:avLst/>
          </a:prstGeom>
          <a:solidFill>
            <a:schemeClr val="bg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200" b="0" spc="50" baseline="0" noProof="0">
                <a:solidFill>
                  <a:srgbClr val="212121"/>
                </a:solidFill>
                <a:latin typeface="+mn-lt"/>
                <a:cs typeface="Calibri" panose="020F0502020204030204" pitchFamily="34" charset="0"/>
              </a:rPr>
              <a:t>TEXT WITH PHOTO (75% / 25%)</a:t>
            </a:r>
          </a:p>
        </p:txBody>
      </p:sp>
      <p:sp>
        <p:nvSpPr>
          <p:cNvPr id="8" name="Tijdelijke aanduiding voor afbeelding 12">
            <a:extLst>
              <a:ext uri="{FF2B5EF4-FFF2-40B4-BE49-F238E27FC236}">
                <a16:creationId xmlns:a16="http://schemas.microsoft.com/office/drawing/2014/main" id="{495E3EA7-8639-4813-A538-C3F0BF13F06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011955" y="1286744"/>
            <a:ext cx="4180045" cy="5571256"/>
          </a:xfrm>
          <a:custGeom>
            <a:avLst/>
            <a:gdLst>
              <a:gd name="connsiteX0" fmla="*/ 0 w 4180045"/>
              <a:gd name="connsiteY0" fmla="*/ 5571256 h 5571256"/>
              <a:gd name="connsiteX1" fmla="*/ 1831069 w 4180045"/>
              <a:gd name="connsiteY1" fmla="*/ 0 h 5571256"/>
              <a:gd name="connsiteX2" fmla="*/ 4180045 w 4180045"/>
              <a:gd name="connsiteY2" fmla="*/ 0 h 5571256"/>
              <a:gd name="connsiteX3" fmla="*/ 2348976 w 4180045"/>
              <a:gd name="connsiteY3" fmla="*/ 5571256 h 5571256"/>
              <a:gd name="connsiteX4" fmla="*/ 0 w 4180045"/>
              <a:gd name="connsiteY4" fmla="*/ 5571256 h 5571256"/>
              <a:gd name="connsiteX0" fmla="*/ 0 w 4180045"/>
              <a:gd name="connsiteY0" fmla="*/ 5571256 h 5571256"/>
              <a:gd name="connsiteX1" fmla="*/ 1831069 w 4180045"/>
              <a:gd name="connsiteY1" fmla="*/ 0 h 5571256"/>
              <a:gd name="connsiteX2" fmla="*/ 4180045 w 4180045"/>
              <a:gd name="connsiteY2" fmla="*/ 0 h 5571256"/>
              <a:gd name="connsiteX3" fmla="*/ 4177776 w 4180045"/>
              <a:gd name="connsiteY3" fmla="*/ 5571256 h 5571256"/>
              <a:gd name="connsiteX4" fmla="*/ 0 w 4180045"/>
              <a:gd name="connsiteY4" fmla="*/ 5571256 h 5571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0045" h="5571256">
                <a:moveTo>
                  <a:pt x="0" y="5571256"/>
                </a:moveTo>
                <a:lnTo>
                  <a:pt x="1831069" y="0"/>
                </a:lnTo>
                <a:lnTo>
                  <a:pt x="4180045" y="0"/>
                </a:lnTo>
                <a:cubicBezTo>
                  <a:pt x="4179289" y="1857085"/>
                  <a:pt x="4178532" y="3714171"/>
                  <a:pt x="4177776" y="5571256"/>
                </a:cubicBezTo>
                <a:lnTo>
                  <a:pt x="0" y="557125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tIns="216000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50" b="1" baseline="0"/>
            </a:lvl1pPr>
          </a:lstStyle>
          <a:p>
            <a:r>
              <a:rPr lang="en-GB" noProof="0" dirty="0"/>
              <a:t>Click on the icon </a:t>
            </a:r>
            <a:br>
              <a:rPr lang="en-GB" noProof="0" dirty="0"/>
            </a:br>
            <a:r>
              <a:rPr lang="en-GB" noProof="0" dirty="0"/>
              <a:t>to insert an image</a:t>
            </a:r>
          </a:p>
        </p:txBody>
      </p:sp>
      <p:grpSp>
        <p:nvGrpSpPr>
          <p:cNvPr id="9" name="GRID" hidden="1">
            <a:extLst>
              <a:ext uri="{FF2B5EF4-FFF2-40B4-BE49-F238E27FC236}">
                <a16:creationId xmlns:a16="http://schemas.microsoft.com/office/drawing/2014/main" id="{51FA94CB-6590-46F4-8087-8D3B87037E96}"/>
              </a:ext>
            </a:extLst>
          </p:cNvPr>
          <p:cNvGrpSpPr/>
          <p:nvPr userDrawn="1"/>
        </p:nvGrpSpPr>
        <p:grpSpPr>
          <a:xfrm>
            <a:off x="0" y="0"/>
            <a:ext cx="12192001" cy="6858000"/>
            <a:chOff x="0" y="0"/>
            <a:chExt cx="12192001" cy="6858000"/>
          </a:xfrm>
          <a:solidFill>
            <a:schemeClr val="accent1">
              <a:alpha val="49000"/>
            </a:schemeClr>
          </a:solidFill>
        </p:grpSpPr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FE26218F-29CA-4C38-A7B9-856DD203405C}"/>
                </a:ext>
              </a:extLst>
            </p:cNvPr>
            <p:cNvSpPr/>
            <p:nvPr userDrawn="1"/>
          </p:nvSpPr>
          <p:spPr>
            <a:xfrm>
              <a:off x="0" y="0"/>
              <a:ext cx="12192000" cy="7077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DD99824B-F195-48AD-8361-BBBC388E15B2}"/>
                </a:ext>
              </a:extLst>
            </p:cNvPr>
            <p:cNvSpPr/>
            <p:nvPr userDrawn="1"/>
          </p:nvSpPr>
          <p:spPr>
            <a:xfrm>
              <a:off x="0" y="1308447"/>
              <a:ext cx="12192000" cy="1565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090E162F-12C8-4AE2-9BB8-F9880B0CAE3F}"/>
                </a:ext>
              </a:extLst>
            </p:cNvPr>
            <p:cNvSpPr/>
            <p:nvPr userDrawn="1"/>
          </p:nvSpPr>
          <p:spPr>
            <a:xfrm>
              <a:off x="0" y="5934343"/>
              <a:ext cx="12192000" cy="2509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FE2F9DA5-E478-4EB3-B711-926FDD03A279}"/>
                </a:ext>
              </a:extLst>
            </p:cNvPr>
            <p:cNvSpPr/>
            <p:nvPr userDrawn="1"/>
          </p:nvSpPr>
          <p:spPr>
            <a:xfrm>
              <a:off x="0" y="6402152"/>
              <a:ext cx="12192000" cy="4558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E2901B7D-23C2-40D3-8D03-0A74FF0E8B78}"/>
                </a:ext>
              </a:extLst>
            </p:cNvPr>
            <p:cNvSpPr/>
            <p:nvPr userDrawn="1"/>
          </p:nvSpPr>
          <p:spPr>
            <a:xfrm>
              <a:off x="0" y="0"/>
              <a:ext cx="4445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5" name="Rechthoek 14">
              <a:extLst>
                <a:ext uri="{FF2B5EF4-FFF2-40B4-BE49-F238E27FC236}">
                  <a16:creationId xmlns:a16="http://schemas.microsoft.com/office/drawing/2014/main" id="{B5B7CB31-E0BC-4704-A8B6-D0B4EDA15F5A}"/>
                </a:ext>
              </a:extLst>
            </p:cNvPr>
            <p:cNvSpPr/>
            <p:nvPr userDrawn="1"/>
          </p:nvSpPr>
          <p:spPr>
            <a:xfrm>
              <a:off x="11738415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B2165875-FD52-4018-A504-59B26012B64E}"/>
                </a:ext>
              </a:extLst>
            </p:cNvPr>
            <p:cNvSpPr/>
            <p:nvPr userDrawn="1"/>
          </p:nvSpPr>
          <p:spPr>
            <a:xfrm>
              <a:off x="7558369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7A43D8-7ED9-442E-BF69-FF8902703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6910" y="6589525"/>
            <a:ext cx="7193507" cy="216909"/>
          </a:xfrm>
        </p:spPr>
        <p:txBody>
          <a:bodyPr/>
          <a:lstStyle/>
          <a:p>
            <a:r>
              <a:rPr lang="en-GB" noProof="0"/>
              <a:t>TEMPLATE-SET ACTION</a:t>
            </a:r>
          </a:p>
        </p:txBody>
      </p:sp>
      <p:grpSp>
        <p:nvGrpSpPr>
          <p:cNvPr id="205" name="Instructie" hidden="1">
            <a:extLst>
              <a:ext uri="{FF2B5EF4-FFF2-40B4-BE49-F238E27FC236}">
                <a16:creationId xmlns:a16="http://schemas.microsoft.com/office/drawing/2014/main" id="{7D5820C8-D6B1-4072-81D0-28DAF01F5572}"/>
              </a:ext>
            </a:extLst>
          </p:cNvPr>
          <p:cNvGrpSpPr/>
          <p:nvPr userDrawn="1"/>
        </p:nvGrpSpPr>
        <p:grpSpPr>
          <a:xfrm>
            <a:off x="12391601" y="0"/>
            <a:ext cx="3389661" cy="4934293"/>
            <a:chOff x="12391601" y="0"/>
            <a:chExt cx="3389661" cy="4934293"/>
          </a:xfrm>
        </p:grpSpPr>
        <p:grpSp>
          <p:nvGrpSpPr>
            <p:cNvPr id="164" name="Groep 163">
              <a:extLst>
                <a:ext uri="{FF2B5EF4-FFF2-40B4-BE49-F238E27FC236}">
                  <a16:creationId xmlns:a16="http://schemas.microsoft.com/office/drawing/2014/main" id="{D0F735F9-61A5-4A30-B289-B05FBEF4F144}"/>
                </a:ext>
              </a:extLst>
            </p:cNvPr>
            <p:cNvGrpSpPr/>
            <p:nvPr userDrawn="1"/>
          </p:nvGrpSpPr>
          <p:grpSpPr>
            <a:xfrm>
              <a:off x="12757282" y="3250242"/>
              <a:ext cx="1499406" cy="678267"/>
              <a:chOff x="12757283" y="3120781"/>
              <a:chExt cx="1499406" cy="678267"/>
            </a:xfrm>
          </p:grpSpPr>
          <p:sp>
            <p:nvSpPr>
              <p:cNvPr id="191" name="Rechthoek 190">
                <a:extLst>
                  <a:ext uri="{FF2B5EF4-FFF2-40B4-BE49-F238E27FC236}">
                    <a16:creationId xmlns:a16="http://schemas.microsoft.com/office/drawing/2014/main" id="{EE48A768-3447-46CA-97EF-613FD163A85E}"/>
                  </a:ext>
                </a:extLst>
              </p:cNvPr>
              <p:cNvSpPr/>
              <p:nvPr userDrawn="1"/>
            </p:nvSpPr>
            <p:spPr>
              <a:xfrm>
                <a:off x="12757283" y="3120781"/>
                <a:ext cx="1499406" cy="58094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2" name="Rechthoek 191">
                <a:extLst>
                  <a:ext uri="{FF2B5EF4-FFF2-40B4-BE49-F238E27FC236}">
                    <a16:creationId xmlns:a16="http://schemas.microsoft.com/office/drawing/2014/main" id="{8CE3160E-5B54-4878-8014-00386CD99838}"/>
                  </a:ext>
                </a:extLst>
              </p:cNvPr>
              <p:cNvSpPr/>
              <p:nvPr userDrawn="1"/>
            </p:nvSpPr>
            <p:spPr>
              <a:xfrm>
                <a:off x="12761843" y="3432170"/>
                <a:ext cx="1478943" cy="257235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3" name="Tekstvak 192">
                <a:extLst>
                  <a:ext uri="{FF2B5EF4-FFF2-40B4-BE49-F238E27FC236}">
                    <a16:creationId xmlns:a16="http://schemas.microsoft.com/office/drawing/2014/main" id="{8AB55633-56DB-4AFD-8F78-64985EE67C21}"/>
                  </a:ext>
                </a:extLst>
              </p:cNvPr>
              <p:cNvSpPr txBox="1"/>
              <p:nvPr userDrawn="1"/>
            </p:nvSpPr>
            <p:spPr>
              <a:xfrm>
                <a:off x="12997648" y="3159891"/>
                <a:ext cx="957818" cy="20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kern="1200" noProof="0" dirty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Naar voorgrond</a:t>
                </a:r>
              </a:p>
            </p:txBody>
          </p:sp>
          <p:sp>
            <p:nvSpPr>
              <p:cNvPr id="194" name="Tekstvak 193">
                <a:extLst>
                  <a:ext uri="{FF2B5EF4-FFF2-40B4-BE49-F238E27FC236}">
                    <a16:creationId xmlns:a16="http://schemas.microsoft.com/office/drawing/2014/main" id="{FEFDDDDE-7A72-4EB8-8AE0-E09DB5769265}"/>
                  </a:ext>
                </a:extLst>
              </p:cNvPr>
              <p:cNvSpPr txBox="1"/>
              <p:nvPr userDrawn="1"/>
            </p:nvSpPr>
            <p:spPr>
              <a:xfrm>
                <a:off x="12984219" y="3481017"/>
                <a:ext cx="1165564" cy="20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kern="1200" noProof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Naar achtergrond</a:t>
                </a:r>
              </a:p>
            </p:txBody>
          </p:sp>
          <p:pic>
            <p:nvPicPr>
              <p:cNvPr id="195" name="Picture 3">
                <a:extLst>
                  <a:ext uri="{FF2B5EF4-FFF2-40B4-BE49-F238E27FC236}">
                    <a16:creationId xmlns:a16="http://schemas.microsoft.com/office/drawing/2014/main" id="{739DC4D4-72AF-4D16-9B9B-659E9964D0D1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38926" y="3567717"/>
                <a:ext cx="143086" cy="231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96" name="Gelijkbenige driehoek 195">
                <a:extLst>
                  <a:ext uri="{FF2B5EF4-FFF2-40B4-BE49-F238E27FC236}">
                    <a16:creationId xmlns:a16="http://schemas.microsoft.com/office/drawing/2014/main" id="{CE8EF979-B508-4E2F-ACDB-2BD2F1E3F365}"/>
                  </a:ext>
                </a:extLst>
              </p:cNvPr>
              <p:cNvSpPr/>
              <p:nvPr userDrawn="1"/>
            </p:nvSpPr>
            <p:spPr>
              <a:xfrm rot="5400000">
                <a:off x="14094210" y="3548999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97" name="Groep 196">
                <a:extLst>
                  <a:ext uri="{FF2B5EF4-FFF2-40B4-BE49-F238E27FC236}">
                    <a16:creationId xmlns:a16="http://schemas.microsoft.com/office/drawing/2014/main" id="{08AECBE6-8F90-4DB7-A994-21C3F92E63A2}"/>
                  </a:ext>
                </a:extLst>
              </p:cNvPr>
              <p:cNvGrpSpPr/>
              <p:nvPr userDrawn="1"/>
            </p:nvGrpSpPr>
            <p:grpSpPr>
              <a:xfrm>
                <a:off x="12822311" y="3178534"/>
                <a:ext cx="182309" cy="163794"/>
                <a:chOff x="12832541" y="3162395"/>
                <a:chExt cx="219532" cy="197236"/>
              </a:xfrm>
            </p:grpSpPr>
            <p:sp>
              <p:nvSpPr>
                <p:cNvPr id="202" name="Rechthoek 201">
                  <a:extLst>
                    <a:ext uri="{FF2B5EF4-FFF2-40B4-BE49-F238E27FC236}">
                      <a16:creationId xmlns:a16="http://schemas.microsoft.com/office/drawing/2014/main" id="{F0570742-3F0B-41E1-BE0C-91BFA1A29DEC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  <p:sp>
              <p:nvSpPr>
                <p:cNvPr id="203" name="Rechthoek 202">
                  <a:extLst>
                    <a:ext uri="{FF2B5EF4-FFF2-40B4-BE49-F238E27FC236}">
                      <a16:creationId xmlns:a16="http://schemas.microsoft.com/office/drawing/2014/main" id="{FBADC0F7-C07E-4F96-8BCC-7596D201B5F8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  <p:sp>
              <p:nvSpPr>
                <p:cNvPr id="204" name="Rechthoek 203">
                  <a:extLst>
                    <a:ext uri="{FF2B5EF4-FFF2-40B4-BE49-F238E27FC236}">
                      <a16:creationId xmlns:a16="http://schemas.microsoft.com/office/drawing/2014/main" id="{67774701-4DEE-481A-8F76-2A51A881DA19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</p:grpSp>
          <p:grpSp>
            <p:nvGrpSpPr>
              <p:cNvPr id="198" name="Groep 197">
                <a:extLst>
                  <a:ext uri="{FF2B5EF4-FFF2-40B4-BE49-F238E27FC236}">
                    <a16:creationId xmlns:a16="http://schemas.microsoft.com/office/drawing/2014/main" id="{DD5D949D-0C7F-491B-8EEC-AC5C39553D96}"/>
                  </a:ext>
                </a:extLst>
              </p:cNvPr>
              <p:cNvGrpSpPr/>
              <p:nvPr userDrawn="1"/>
            </p:nvGrpSpPr>
            <p:grpSpPr>
              <a:xfrm>
                <a:off x="12822311" y="3480352"/>
                <a:ext cx="182309" cy="163794"/>
                <a:chOff x="12832541" y="3162395"/>
                <a:chExt cx="219532" cy="197236"/>
              </a:xfrm>
            </p:grpSpPr>
            <p:sp>
              <p:nvSpPr>
                <p:cNvPr id="199" name="Rechthoek 198">
                  <a:extLst>
                    <a:ext uri="{FF2B5EF4-FFF2-40B4-BE49-F238E27FC236}">
                      <a16:creationId xmlns:a16="http://schemas.microsoft.com/office/drawing/2014/main" id="{00E02435-7A7F-4980-8D09-FF0A7859AE26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  <p:sp>
              <p:nvSpPr>
                <p:cNvPr id="200" name="Rechthoek 199">
                  <a:extLst>
                    <a:ext uri="{FF2B5EF4-FFF2-40B4-BE49-F238E27FC236}">
                      <a16:creationId xmlns:a16="http://schemas.microsoft.com/office/drawing/2014/main" id="{26363E49-CFD4-4F22-A89B-BE9DEA6BDAB8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  <p:sp>
              <p:nvSpPr>
                <p:cNvPr id="201" name="Rechthoek 200">
                  <a:extLst>
                    <a:ext uri="{FF2B5EF4-FFF2-40B4-BE49-F238E27FC236}">
                      <a16:creationId xmlns:a16="http://schemas.microsoft.com/office/drawing/2014/main" id="{5F22BEDC-D85B-42B3-9528-3712BDD9BE4F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</p:grpSp>
        </p:grpSp>
        <p:grpSp>
          <p:nvGrpSpPr>
            <p:cNvPr id="165" name="Meer informatie">
              <a:extLst>
                <a:ext uri="{FF2B5EF4-FFF2-40B4-BE49-F238E27FC236}">
                  <a16:creationId xmlns:a16="http://schemas.microsoft.com/office/drawing/2014/main" id="{B0702960-B17F-4E0F-B8B3-B51929C9BBDF}"/>
                </a:ext>
              </a:extLst>
            </p:cNvPr>
            <p:cNvGrpSpPr/>
            <p:nvPr userDrawn="1"/>
          </p:nvGrpSpPr>
          <p:grpSpPr>
            <a:xfrm>
              <a:off x="12396764" y="4151020"/>
              <a:ext cx="3178515" cy="783273"/>
              <a:chOff x="-3741486" y="3386444"/>
              <a:chExt cx="3178515" cy="783273"/>
            </a:xfrm>
          </p:grpSpPr>
          <p:sp>
            <p:nvSpPr>
              <p:cNvPr id="188" name="Freeform 101">
                <a:extLst>
                  <a:ext uri="{FF2B5EF4-FFF2-40B4-BE49-F238E27FC236}">
                    <a16:creationId xmlns:a16="http://schemas.microsoft.com/office/drawing/2014/main" id="{621F0336-16AA-42F5-8109-75853758DA8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6444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189" name="Rechthoek 188">
                <a:extLst>
                  <a:ext uri="{FF2B5EF4-FFF2-40B4-BE49-F238E27FC236}">
                    <a16:creationId xmlns:a16="http://schemas.microsoft.com/office/drawing/2014/main" id="{B3D413AE-BB52-4B7F-87FF-C73F9E1263A1}"/>
                  </a:ext>
                </a:extLst>
              </p:cNvPr>
              <p:cNvSpPr/>
              <p:nvPr userDrawn="1"/>
            </p:nvSpPr>
            <p:spPr>
              <a:xfrm>
                <a:off x="-3380966" y="3458473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190" name="Rechte verbindingslijn 189">
                <a:extLst>
                  <a:ext uri="{FF2B5EF4-FFF2-40B4-BE49-F238E27FC236}">
                    <a16:creationId xmlns:a16="http://schemas.microsoft.com/office/drawing/2014/main" id="{5987661A-723E-460D-895F-18E525820AA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69717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66" name="Rechthoek 165">
              <a:extLst>
                <a:ext uri="{FF2B5EF4-FFF2-40B4-BE49-F238E27FC236}">
                  <a16:creationId xmlns:a16="http://schemas.microsoft.com/office/drawing/2014/main" id="{A4FB35B7-9580-4187-8D81-A3E67B1F5B83}"/>
                </a:ext>
              </a:extLst>
            </p:cNvPr>
            <p:cNvSpPr/>
            <p:nvPr userDrawn="1"/>
          </p:nvSpPr>
          <p:spPr>
            <a:xfrm>
              <a:off x="12397262" y="0"/>
              <a:ext cx="3384000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Afbeelding invoegen/veranderen</a:t>
              </a:r>
            </a:p>
          </p:txBody>
        </p:sp>
        <p:sp>
          <p:nvSpPr>
            <p:cNvPr id="167" name="Ovaal 166">
              <a:extLst>
                <a:ext uri="{FF2B5EF4-FFF2-40B4-BE49-F238E27FC236}">
                  <a16:creationId xmlns:a16="http://schemas.microsoft.com/office/drawing/2014/main" id="{67E357F6-02FE-4A78-A758-8DBD55F01CE5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68" name="Rechte verbindingslijn 167">
              <a:extLst>
                <a:ext uri="{FF2B5EF4-FFF2-40B4-BE49-F238E27FC236}">
                  <a16:creationId xmlns:a16="http://schemas.microsoft.com/office/drawing/2014/main" id="{7DF76CBE-E654-47C6-B685-41EC133AE29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69" name="Rechte verbindingslijn 168">
              <a:extLst>
                <a:ext uri="{FF2B5EF4-FFF2-40B4-BE49-F238E27FC236}">
                  <a16:creationId xmlns:a16="http://schemas.microsoft.com/office/drawing/2014/main" id="{1DEAF448-9782-4EDD-A96D-1ACDDD3D7C1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72805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70" name="Rechthoek 169">
              <a:extLst>
                <a:ext uri="{FF2B5EF4-FFF2-40B4-BE49-F238E27FC236}">
                  <a16:creationId xmlns:a16="http://schemas.microsoft.com/office/drawing/2014/main" id="{7816A72F-C220-4B79-8711-6292CEEC6DE2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7386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afbeelding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afbeelding in te voegen.</a:t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171" name="Rechte verbindingslijn 170">
              <a:extLst>
                <a:ext uri="{FF2B5EF4-FFF2-40B4-BE49-F238E27FC236}">
                  <a16:creationId xmlns:a16="http://schemas.microsoft.com/office/drawing/2014/main" id="{012C990E-A8FB-4BBA-B518-A23F0D3ACE8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4033137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72" name="Ovaal 171">
              <a:extLst>
                <a:ext uri="{FF2B5EF4-FFF2-40B4-BE49-F238E27FC236}">
                  <a16:creationId xmlns:a16="http://schemas.microsoft.com/office/drawing/2014/main" id="{0983BD8B-12CD-4A40-9F1A-DE785E4B2553}"/>
                </a:ext>
              </a:extLst>
            </p:cNvPr>
            <p:cNvSpPr/>
            <p:nvPr userDrawn="1"/>
          </p:nvSpPr>
          <p:spPr>
            <a:xfrm>
              <a:off x="12391601" y="185652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73" name="Rechthoek 172">
              <a:extLst>
                <a:ext uri="{FF2B5EF4-FFF2-40B4-BE49-F238E27FC236}">
                  <a16:creationId xmlns:a16="http://schemas.microsoft.com/office/drawing/2014/main" id="{606A5A3E-C0F4-425B-9182-8D0F12CBF3C8}"/>
                </a:ext>
              </a:extLst>
            </p:cNvPr>
            <p:cNvSpPr/>
            <p:nvPr userDrawn="1"/>
          </p:nvSpPr>
          <p:spPr>
            <a:xfrm>
              <a:off x="12757282" y="1922587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afbeelding</a:t>
              </a:r>
              <a:b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174" name="Groep 173">
              <a:extLst>
                <a:ext uri="{FF2B5EF4-FFF2-40B4-BE49-F238E27FC236}">
                  <a16:creationId xmlns:a16="http://schemas.microsoft.com/office/drawing/2014/main" id="{849DB51C-FAA1-43AA-94FA-28ECB1789ABD}"/>
                </a:ext>
              </a:extLst>
            </p:cNvPr>
            <p:cNvGrpSpPr/>
            <p:nvPr userDrawn="1"/>
          </p:nvGrpSpPr>
          <p:grpSpPr>
            <a:xfrm>
              <a:off x="12757282" y="1291752"/>
              <a:ext cx="294789" cy="318834"/>
              <a:chOff x="14466489" y="1001522"/>
              <a:chExt cx="290627" cy="314333"/>
            </a:xfrm>
          </p:grpSpPr>
          <p:sp>
            <p:nvSpPr>
              <p:cNvPr id="182" name="Rechthoek 181">
                <a:extLst>
                  <a:ext uri="{FF2B5EF4-FFF2-40B4-BE49-F238E27FC236}">
                    <a16:creationId xmlns:a16="http://schemas.microsoft.com/office/drawing/2014/main" id="{BE5DCB50-9A48-488C-B513-8858A062267A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0C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3" name="Ovaal 182">
                <a:extLst>
                  <a:ext uri="{FF2B5EF4-FFF2-40B4-BE49-F238E27FC236}">
                    <a16:creationId xmlns:a16="http://schemas.microsoft.com/office/drawing/2014/main" id="{13616B76-66A2-451B-873A-C6795F25CFBB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4" name="Vrije vorm: vorm 183">
                <a:extLst>
                  <a:ext uri="{FF2B5EF4-FFF2-40B4-BE49-F238E27FC236}">
                    <a16:creationId xmlns:a16="http://schemas.microsoft.com/office/drawing/2014/main" id="{7523BFDA-7CC7-45DF-B95A-3385A737A853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5" name="Rechthoek: afgeronde hoeken 184">
                <a:extLst>
                  <a:ext uri="{FF2B5EF4-FFF2-40B4-BE49-F238E27FC236}">
                    <a16:creationId xmlns:a16="http://schemas.microsoft.com/office/drawing/2014/main" id="{449BEBBB-26A3-4192-803B-B2CD72C11CBE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86" name="Rechte verbindingslijn 185">
                <a:extLst>
                  <a:ext uri="{FF2B5EF4-FFF2-40B4-BE49-F238E27FC236}">
                    <a16:creationId xmlns:a16="http://schemas.microsoft.com/office/drawing/2014/main" id="{20400C86-2505-452B-B996-B136E388A9D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87" name="Rechte verbindingslijn 186">
                <a:extLst>
                  <a:ext uri="{FF2B5EF4-FFF2-40B4-BE49-F238E27FC236}">
                    <a16:creationId xmlns:a16="http://schemas.microsoft.com/office/drawing/2014/main" id="{9DC4FAAD-8727-48ED-86E6-26514D898FE6}"/>
                  </a:ext>
                </a:extLst>
              </p:cNvPr>
              <p:cNvCxnSpPr>
                <a:cxnSpLocks/>
                <a:stCxn id="185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175" name="Ovaal 174">
              <a:extLst>
                <a:ext uri="{FF2B5EF4-FFF2-40B4-BE49-F238E27FC236}">
                  <a16:creationId xmlns:a16="http://schemas.microsoft.com/office/drawing/2014/main" id="{D855FE77-3329-4704-9B2A-A96C0E18FF6F}"/>
                </a:ext>
              </a:extLst>
            </p:cNvPr>
            <p:cNvSpPr/>
            <p:nvPr userDrawn="1"/>
          </p:nvSpPr>
          <p:spPr>
            <a:xfrm>
              <a:off x="12391601" y="2768077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76" name="Rechthoek 175">
              <a:extLst>
                <a:ext uri="{FF2B5EF4-FFF2-40B4-BE49-F238E27FC236}">
                  <a16:creationId xmlns:a16="http://schemas.microsoft.com/office/drawing/2014/main" id="{2DA1A48D-8D7D-44C4-B5D2-754726A91042}"/>
                </a:ext>
              </a:extLst>
            </p:cNvPr>
            <p:cNvSpPr/>
            <p:nvPr userDrawn="1"/>
          </p:nvSpPr>
          <p:spPr>
            <a:xfrm>
              <a:off x="12757283" y="2834141"/>
              <a:ext cx="2817996" cy="316612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Klik met de rechter muisknop op de afbeelding en kies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´Naar achtergrond´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177" name="Rechte verbindingslijn 176">
              <a:extLst>
                <a:ext uri="{FF2B5EF4-FFF2-40B4-BE49-F238E27FC236}">
                  <a16:creationId xmlns:a16="http://schemas.microsoft.com/office/drawing/2014/main" id="{8E9E5E8B-415D-4389-B100-C4E86B7505C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64991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78" name="Groep 177">
              <a:extLst>
                <a:ext uri="{FF2B5EF4-FFF2-40B4-BE49-F238E27FC236}">
                  <a16:creationId xmlns:a16="http://schemas.microsoft.com/office/drawing/2014/main" id="{FB001074-86C3-47A6-A6D0-0C5D3A641910}"/>
                </a:ext>
              </a:extLst>
            </p:cNvPr>
            <p:cNvGrpSpPr/>
            <p:nvPr userDrawn="1"/>
          </p:nvGrpSpPr>
          <p:grpSpPr>
            <a:xfrm>
              <a:off x="12757282" y="2296644"/>
              <a:ext cx="825500" cy="209550"/>
              <a:chOff x="13504624" y="2444818"/>
              <a:chExt cx="825500" cy="209550"/>
            </a:xfrm>
          </p:grpSpPr>
          <p:sp>
            <p:nvSpPr>
              <p:cNvPr id="179" name="Rechthoek 178">
                <a:extLst>
                  <a:ext uri="{FF2B5EF4-FFF2-40B4-BE49-F238E27FC236}">
                    <a16:creationId xmlns:a16="http://schemas.microsoft.com/office/drawing/2014/main" id="{F3D02B58-65A1-4295-8930-90AB73C7FD47}"/>
                  </a:ext>
                </a:extLst>
              </p:cNvPr>
              <p:cNvSpPr/>
              <p:nvPr userDrawn="1"/>
            </p:nvSpPr>
            <p:spPr>
              <a:xfrm>
                <a:off x="13504624" y="2444818"/>
                <a:ext cx="825500" cy="20955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180" name="Rechte verbindingslijn 179">
                <a:extLst>
                  <a:ext uri="{FF2B5EF4-FFF2-40B4-BE49-F238E27FC236}">
                    <a16:creationId xmlns:a16="http://schemas.microsoft.com/office/drawing/2014/main" id="{A3522800-5B6E-480D-A857-C6E14F7F1EBD}"/>
                  </a:ext>
                </a:extLst>
              </p:cNvPr>
              <p:cNvCxnSpPr/>
              <p:nvPr userDrawn="1"/>
            </p:nvCxnSpPr>
            <p:spPr>
              <a:xfrm>
                <a:off x="14155269" y="2477218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181" name="Gelijkbenige driehoek 180">
                <a:extLst>
                  <a:ext uri="{FF2B5EF4-FFF2-40B4-BE49-F238E27FC236}">
                    <a16:creationId xmlns:a16="http://schemas.microsoft.com/office/drawing/2014/main" id="{5216880C-6611-4C8F-A2AC-AA4A2AB567AE}"/>
                  </a:ext>
                </a:extLst>
              </p:cNvPr>
              <p:cNvSpPr/>
              <p:nvPr userDrawn="1"/>
            </p:nvSpPr>
            <p:spPr>
              <a:xfrm rot="10800000">
                <a:off x="14196089" y="2528872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49" name="Tijdelijke aanduiding voor dianummer 57">
            <a:extLst>
              <a:ext uri="{FF2B5EF4-FFF2-40B4-BE49-F238E27FC236}">
                <a16:creationId xmlns:a16="http://schemas.microsoft.com/office/drawing/2014/main" id="{A8BAAF47-FA8C-4A8A-8C7A-D786AE777D94}"/>
              </a:ext>
            </a:extLst>
          </p:cNvPr>
          <p:cNvSpPr txBox="1">
            <a:spLocks/>
          </p:cNvSpPr>
          <p:nvPr userDrawn="1"/>
        </p:nvSpPr>
        <p:spPr>
          <a:xfrm>
            <a:off x="453585" y="6589526"/>
            <a:ext cx="392576" cy="2169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F278E2-5A7C-406B-8F8B-998F92D4336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9" name="Tijdelijke aanduiding voor datum 3">
            <a:extLst>
              <a:ext uri="{FF2B5EF4-FFF2-40B4-BE49-F238E27FC236}">
                <a16:creationId xmlns:a16="http://schemas.microsoft.com/office/drawing/2014/main" id="{E23D10AF-8C0A-43D4-AB72-09A1FEE2E1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98090" y="6589526"/>
            <a:ext cx="3140325" cy="216909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956C85D-60E5-4112-BDCF-C62B919A29EE}" type="datetime1">
              <a:rPr lang="en-GB" smtClean="0"/>
              <a:t>12/08/2024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652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w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584EFC4-1262-4DCE-B5BE-6643429FD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707704"/>
            <a:ext cx="9258300" cy="60074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GB" noProof="0"/>
              <a:t>Click here to insert title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76942F-F0F8-4066-905E-22E2B72C9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464994"/>
            <a:ext cx="11293914" cy="446934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Bullet 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Reading text</a:t>
            </a:r>
          </a:p>
          <a:p>
            <a:pPr lvl="3"/>
            <a:r>
              <a:rPr lang="en-GB" noProof="0" dirty="0"/>
              <a:t>Subtitle</a:t>
            </a:r>
          </a:p>
          <a:p>
            <a:pPr lvl="4"/>
            <a:r>
              <a:rPr lang="en-GB" noProof="0" dirty="0"/>
              <a:t>Numerical bullet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noProof="0" dirty="0"/>
              <a:t>Reading text</a:t>
            </a:r>
          </a:p>
          <a:p>
            <a:pPr lvl="8"/>
            <a:r>
              <a:rPr lang="en-GB" noProof="0" dirty="0"/>
              <a:t>Subtitle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71D6F49B-B753-4585-AEAF-0E33880A81DA}"/>
              </a:ext>
            </a:extLst>
          </p:cNvPr>
          <p:cNvSpPr txBox="1"/>
          <p:nvPr userDrawn="1"/>
        </p:nvSpPr>
        <p:spPr>
          <a:xfrm>
            <a:off x="5436734" y="-1493361"/>
            <a:ext cx="1318540" cy="609737"/>
          </a:xfrm>
          <a:prstGeom prst="rect">
            <a:avLst/>
          </a:prstGeom>
          <a:solidFill>
            <a:schemeClr val="accent1"/>
          </a:solidFill>
        </p:spPr>
        <p:txBody>
          <a:bodyPr wrap="none" lIns="360000" tIns="180000" rIns="360000" bIns="180000" rtlCol="0">
            <a:spAutoFit/>
          </a:bodyPr>
          <a:lstStyle/>
          <a:p>
            <a:pPr algn="ctr"/>
            <a:r>
              <a:rPr lang="en-GB" sz="1600" b="1" spc="50" baseline="0" noProof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Action</a:t>
            </a:r>
          </a:p>
        </p:txBody>
      </p:sp>
      <p:sp>
        <p:nvSpPr>
          <p:cNvPr id="20" name="Vrije vorm 19"/>
          <p:cNvSpPr/>
          <p:nvPr userDrawn="1"/>
        </p:nvSpPr>
        <p:spPr>
          <a:xfrm>
            <a:off x="-1" y="6531266"/>
            <a:ext cx="4296869" cy="326734"/>
          </a:xfrm>
          <a:custGeom>
            <a:avLst/>
            <a:gdLst>
              <a:gd name="connsiteX0" fmla="*/ 0 w 7182174"/>
              <a:gd name="connsiteY0" fmla="*/ 0 h 320040"/>
              <a:gd name="connsiteX1" fmla="*/ 7182174 w 7182174"/>
              <a:gd name="connsiteY1" fmla="*/ 0 h 320040"/>
              <a:gd name="connsiteX2" fmla="*/ 7074349 w 7182174"/>
              <a:gd name="connsiteY2" fmla="*/ 320040 h 320040"/>
              <a:gd name="connsiteX3" fmla="*/ 0 w 7182174"/>
              <a:gd name="connsiteY3" fmla="*/ 320040 h 320040"/>
              <a:gd name="connsiteX0" fmla="*/ 0 w 7182174"/>
              <a:gd name="connsiteY0" fmla="*/ 0 h 320040"/>
              <a:gd name="connsiteX1" fmla="*/ 7182174 w 7182174"/>
              <a:gd name="connsiteY1" fmla="*/ 0 h 320040"/>
              <a:gd name="connsiteX2" fmla="*/ 7074350 w 7182174"/>
              <a:gd name="connsiteY2" fmla="*/ 320040 h 320040"/>
              <a:gd name="connsiteX3" fmla="*/ 0 w 7182174"/>
              <a:gd name="connsiteY3" fmla="*/ 320040 h 320040"/>
              <a:gd name="connsiteX4" fmla="*/ 0 w 7182174"/>
              <a:gd name="connsiteY4" fmla="*/ 0 h 320040"/>
              <a:gd name="connsiteX0" fmla="*/ 0 w 7182174"/>
              <a:gd name="connsiteY0" fmla="*/ 0 h 320040"/>
              <a:gd name="connsiteX1" fmla="*/ 7182174 w 7182174"/>
              <a:gd name="connsiteY1" fmla="*/ 0 h 320040"/>
              <a:gd name="connsiteX2" fmla="*/ 7006071 w 7182174"/>
              <a:gd name="connsiteY2" fmla="*/ 316962 h 320040"/>
              <a:gd name="connsiteX3" fmla="*/ 0 w 7182174"/>
              <a:gd name="connsiteY3" fmla="*/ 320040 h 320040"/>
              <a:gd name="connsiteX4" fmla="*/ 0 w 7182174"/>
              <a:gd name="connsiteY4" fmla="*/ 0 h 320040"/>
              <a:gd name="connsiteX0" fmla="*/ 0 w 7182174"/>
              <a:gd name="connsiteY0" fmla="*/ 0 h 320040"/>
              <a:gd name="connsiteX1" fmla="*/ 7182174 w 7182174"/>
              <a:gd name="connsiteY1" fmla="*/ 0 h 320040"/>
              <a:gd name="connsiteX2" fmla="*/ 6969305 w 7182174"/>
              <a:gd name="connsiteY2" fmla="*/ 316962 h 320040"/>
              <a:gd name="connsiteX3" fmla="*/ 0 w 7182174"/>
              <a:gd name="connsiteY3" fmla="*/ 320040 h 320040"/>
              <a:gd name="connsiteX4" fmla="*/ 0 w 7182174"/>
              <a:gd name="connsiteY4" fmla="*/ 0 h 320040"/>
              <a:gd name="connsiteX0" fmla="*/ 0 w 7182174"/>
              <a:gd name="connsiteY0" fmla="*/ 0 h 320040"/>
              <a:gd name="connsiteX1" fmla="*/ 7182174 w 7182174"/>
              <a:gd name="connsiteY1" fmla="*/ 0 h 320040"/>
              <a:gd name="connsiteX2" fmla="*/ 7000819 w 7182174"/>
              <a:gd name="connsiteY2" fmla="*/ 320040 h 320040"/>
              <a:gd name="connsiteX3" fmla="*/ 0 w 7182174"/>
              <a:gd name="connsiteY3" fmla="*/ 320040 h 320040"/>
              <a:gd name="connsiteX4" fmla="*/ 0 w 7182174"/>
              <a:gd name="connsiteY4" fmla="*/ 0 h 32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82174" h="320040">
                <a:moveTo>
                  <a:pt x="0" y="0"/>
                </a:moveTo>
                <a:lnTo>
                  <a:pt x="7182174" y="0"/>
                </a:lnTo>
                <a:lnTo>
                  <a:pt x="7000819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noProof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A8A27F1-40C7-4ABA-A23D-ABF73FB6F1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98090" y="6589526"/>
            <a:ext cx="3140325" cy="216909"/>
          </a:xfrm>
          <a:prstGeom prst="rect">
            <a:avLst/>
          </a:prstGeom>
          <a:noFill/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CBCA168-A098-401D-8CB7-789757792344}" type="datetime1">
              <a:rPr lang="en-GB" smtClean="0"/>
              <a:t>12/08/2024</a:t>
            </a:fld>
            <a:endParaRPr lang="en-GB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C3061-3BED-4D38-839F-6419010C85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6910" y="6589526"/>
            <a:ext cx="7193507" cy="2169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TEMPLATE-SET ACTION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4213057-4619-486A-8604-BE7285D397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3585" y="6589526"/>
            <a:ext cx="392576" cy="2169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800" b="1">
                <a:solidFill>
                  <a:schemeClr val="bg1"/>
                </a:solidFill>
              </a:defRPr>
            </a:lvl1pPr>
          </a:lstStyle>
          <a:p>
            <a:fld id="{0E7476D2-0896-4839-9387-ABF8745D58E4}" type="slidenum">
              <a:rPr lang="en-GB" noProof="0" smtClean="0"/>
              <a:pPr/>
              <a:t>‹#›</a:t>
            </a:fld>
            <a:endParaRPr lang="en-GB" noProof="0"/>
          </a:p>
        </p:txBody>
      </p:sp>
      <p:grpSp>
        <p:nvGrpSpPr>
          <p:cNvPr id="8" name="GRID" hidden="1">
            <a:extLst>
              <a:ext uri="{FF2B5EF4-FFF2-40B4-BE49-F238E27FC236}">
                <a16:creationId xmlns:a16="http://schemas.microsoft.com/office/drawing/2014/main" id="{A8C2E290-68CD-4F13-89BC-01F98A88AE30}"/>
              </a:ext>
            </a:extLst>
          </p:cNvPr>
          <p:cNvGrpSpPr/>
          <p:nvPr userDrawn="1"/>
        </p:nvGrpSpPr>
        <p:grpSpPr>
          <a:xfrm>
            <a:off x="0" y="0"/>
            <a:ext cx="12192001" cy="6858000"/>
            <a:chOff x="0" y="0"/>
            <a:chExt cx="12192001" cy="6858000"/>
          </a:xfrm>
          <a:solidFill>
            <a:schemeClr val="accent1">
              <a:alpha val="49000"/>
            </a:schemeClr>
          </a:solidFill>
        </p:grpSpPr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5656BE98-A652-4681-A472-A2573E306239}"/>
                </a:ext>
              </a:extLst>
            </p:cNvPr>
            <p:cNvSpPr/>
            <p:nvPr userDrawn="1"/>
          </p:nvSpPr>
          <p:spPr>
            <a:xfrm>
              <a:off x="0" y="0"/>
              <a:ext cx="12192000" cy="7077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C1CBCC17-7B3D-43DC-9164-465BC5B3E218}"/>
                </a:ext>
              </a:extLst>
            </p:cNvPr>
            <p:cNvSpPr/>
            <p:nvPr userDrawn="1"/>
          </p:nvSpPr>
          <p:spPr>
            <a:xfrm>
              <a:off x="0" y="1308447"/>
              <a:ext cx="12192000" cy="1565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CA430353-34D3-4885-97F5-BDECC3E01CA0}"/>
                </a:ext>
              </a:extLst>
            </p:cNvPr>
            <p:cNvSpPr/>
            <p:nvPr userDrawn="1"/>
          </p:nvSpPr>
          <p:spPr>
            <a:xfrm>
              <a:off x="0" y="5934343"/>
              <a:ext cx="12192000" cy="2509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C6A23BED-4497-48FE-B314-F68E373C38C5}"/>
                </a:ext>
              </a:extLst>
            </p:cNvPr>
            <p:cNvSpPr/>
            <p:nvPr userDrawn="1"/>
          </p:nvSpPr>
          <p:spPr>
            <a:xfrm>
              <a:off x="0" y="0"/>
              <a:ext cx="4445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2B4456A7-12DC-4E94-99A3-1A9C0E028FAF}"/>
                </a:ext>
              </a:extLst>
            </p:cNvPr>
            <p:cNvSpPr/>
            <p:nvPr userDrawn="1"/>
          </p:nvSpPr>
          <p:spPr>
            <a:xfrm>
              <a:off x="11738415" y="0"/>
              <a:ext cx="45358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CA430353-34D3-4885-97F5-BDECC3E01CA0}"/>
                </a:ext>
              </a:extLst>
            </p:cNvPr>
            <p:cNvSpPr/>
            <p:nvPr userDrawn="1"/>
          </p:nvSpPr>
          <p:spPr>
            <a:xfrm>
              <a:off x="0" y="6630075"/>
              <a:ext cx="12192000" cy="2279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noProof="0"/>
            </a:p>
          </p:txBody>
        </p:sp>
      </p:grp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63785" y="636996"/>
            <a:ext cx="1320442" cy="35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391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5" r:id="rId2"/>
    <p:sldLayoutId id="2147483674" r:id="rId3"/>
    <p:sldLayoutId id="2147483681" r:id="rId4"/>
    <p:sldLayoutId id="2147483684" r:id="rId5"/>
    <p:sldLayoutId id="2147483659" r:id="rId6"/>
    <p:sldLayoutId id="2147483678" r:id="rId7"/>
    <p:sldLayoutId id="2147483672" r:id="rId8"/>
    <p:sldLayoutId id="2147483660" r:id="rId9"/>
    <p:sldLayoutId id="2147483680" r:id="rId10"/>
    <p:sldLayoutId id="2147483662" r:id="rId11"/>
    <p:sldLayoutId id="2147483663" r:id="rId12"/>
    <p:sldLayoutId id="214748368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  <p:sldLayoutId id="2147483671" r:id="rId21"/>
    <p:sldLayoutId id="2147483685" r:id="rId22"/>
  </p:sldLayoutIdLst>
  <p:hf sldNum="0" hdr="0" ft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28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73050" indent="-273050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>
          <a:schemeClr val="accent2"/>
        </a:buClr>
        <a:buSzPct val="135000"/>
        <a:buFontTx/>
        <a:buBlip>
          <a:blip r:embed="rId25"/>
        </a:buBlip>
        <a:defRPr sz="16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31813" indent="-258763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>
          <a:schemeClr val="accent2"/>
        </a:buClr>
        <a:buFont typeface="Calibri" panose="020F0502020204030204" pitchFamily="34" charset="0"/>
        <a:buChar char="→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2400" b="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73050" indent="-273050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Font typeface="+mj-lt"/>
        <a:buAutoNum type="arabicPeriod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73050" indent="-273050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720725" indent="-182563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2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6238BB5B-45A8-431D-9DB4-13467F437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76507"/>
              </p:ext>
            </p:extLst>
          </p:nvPr>
        </p:nvGraphicFramePr>
        <p:xfrm>
          <a:off x="799144" y="1186214"/>
          <a:ext cx="9299181" cy="47046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99727">
                  <a:extLst>
                    <a:ext uri="{9D8B030D-6E8A-4147-A177-3AD203B41FA5}">
                      <a16:colId xmlns:a16="http://schemas.microsoft.com/office/drawing/2014/main" val="4232364746"/>
                    </a:ext>
                  </a:extLst>
                </a:gridCol>
                <a:gridCol w="3099727">
                  <a:extLst>
                    <a:ext uri="{9D8B030D-6E8A-4147-A177-3AD203B41FA5}">
                      <a16:colId xmlns:a16="http://schemas.microsoft.com/office/drawing/2014/main" val="1669663841"/>
                    </a:ext>
                  </a:extLst>
                </a:gridCol>
                <a:gridCol w="3099727">
                  <a:extLst>
                    <a:ext uri="{9D8B030D-6E8A-4147-A177-3AD203B41FA5}">
                      <a16:colId xmlns:a16="http://schemas.microsoft.com/office/drawing/2014/main" val="1208506719"/>
                    </a:ext>
                  </a:extLst>
                </a:gridCol>
              </a:tblGrid>
              <a:tr h="1568210">
                <a:tc>
                  <a:txBody>
                    <a:bodyPr/>
                    <a:lstStyle/>
                    <a:p>
                      <a:pPr algn="ctr" rtl="0"/>
                      <a:r>
                        <a:rPr lang="en" sz="1400" b="0" i="0" u="none" baseline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8554703"/>
                  </a:ext>
                </a:extLst>
              </a:tr>
              <a:tr h="1568210">
                <a:tc>
                  <a:txBody>
                    <a:bodyPr/>
                    <a:lstStyle/>
                    <a:p>
                      <a:pPr algn="ctr" rtl="0"/>
                      <a:endParaRPr lang="en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0312337"/>
                  </a:ext>
                </a:extLst>
              </a:tr>
              <a:tr h="1568210">
                <a:tc>
                  <a:txBody>
                    <a:bodyPr/>
                    <a:lstStyle/>
                    <a:p>
                      <a:pPr algn="ctr" rtl="0"/>
                      <a:endParaRPr lang="en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" sz="14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0810678"/>
                  </a:ext>
                </a:extLst>
              </a:tr>
            </a:tbl>
          </a:graphicData>
        </a:graphic>
      </p:graphicFrame>
      <p:sp>
        <p:nvSpPr>
          <p:cNvPr id="22" name="Titel 21">
            <a:extLst>
              <a:ext uri="{FF2B5EF4-FFF2-40B4-BE49-F238E27FC236}">
                <a16:creationId xmlns:a16="http://schemas.microsoft.com/office/drawing/2014/main" id="{35799B6C-2195-4EA0-87B7-A68718C99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707704"/>
            <a:ext cx="9258300" cy="600744"/>
          </a:xfrm>
        </p:spPr>
        <p:txBody>
          <a:bodyPr/>
          <a:lstStyle/>
          <a:p>
            <a:pPr algn="l" rtl="0"/>
            <a:r>
              <a:rPr lang="cs-CZ" dirty="0"/>
              <a:t> 9 </a:t>
            </a:r>
            <a:r>
              <a:rPr lang="cs-CZ" dirty="0" err="1"/>
              <a:t>Grid</a:t>
            </a:r>
            <a:r>
              <a:rPr lang="cs-CZ" dirty="0"/>
              <a:t> Box</a:t>
            </a:r>
            <a:endParaRPr lang="en" dirty="0"/>
          </a:p>
        </p:txBody>
      </p:sp>
      <p:sp>
        <p:nvSpPr>
          <p:cNvPr id="8" name="Tijdelijke aanduiding voor datum 7">
            <a:extLst>
              <a:ext uri="{FF2B5EF4-FFF2-40B4-BE49-F238E27FC236}">
                <a16:creationId xmlns:a16="http://schemas.microsoft.com/office/drawing/2014/main" id="{63FF997E-2561-4D58-AC4E-CE1E219823A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 rtl="0"/>
            <a:fld id="{50BA5F2A-C16C-4BFD-B815-3A9F66BC87E0}" type="datetime1">
              <a:rPr lang="en-US"/>
              <a:t>8/12/2024</a:t>
            </a:fld>
            <a:endParaRPr lang="en" dirty="0"/>
          </a:p>
        </p:txBody>
      </p:sp>
      <p:sp>
        <p:nvSpPr>
          <p:cNvPr id="31" name="Footer Placeholder 2">
            <a:extLst>
              <a:ext uri="{FF2B5EF4-FFF2-40B4-BE49-F238E27FC236}">
                <a16:creationId xmlns:a16="http://schemas.microsoft.com/office/drawing/2014/main" id="{79BA3A0D-D42D-407C-A21F-A5F045C0DA0B}"/>
              </a:ext>
            </a:extLst>
          </p:cNvPr>
          <p:cNvSpPr txBox="1">
            <a:spLocks/>
          </p:cNvSpPr>
          <p:nvPr/>
        </p:nvSpPr>
        <p:spPr>
          <a:xfrm>
            <a:off x="926910" y="6589526"/>
            <a:ext cx="7193507" cy="2169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en"/>
            </a:defPPr>
            <a:lvl1pPr marL="0" algn="l" defTabSz="914400" rtl="0" eaLnBrk="1" latinLnBrk="0" hangingPunct="1">
              <a:defRPr sz="800" kern="1200" cap="all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" dirty="0"/>
          </a:p>
        </p:txBody>
      </p:sp>
      <p:sp>
        <p:nvSpPr>
          <p:cNvPr id="34" name="Text Box 24">
            <a:extLst>
              <a:ext uri="{FF2B5EF4-FFF2-40B4-BE49-F238E27FC236}">
                <a16:creationId xmlns:a16="http://schemas.microsoft.com/office/drawing/2014/main" id="{F321876E-CFEF-41C6-B6FC-3BD1088F5BB0}"/>
              </a:ext>
            </a:extLst>
          </p:cNvPr>
          <p:cNvSpPr txBox="1"/>
          <p:nvPr/>
        </p:nvSpPr>
        <p:spPr>
          <a:xfrm rot="16200000">
            <a:off x="-445133" y="1840568"/>
            <a:ext cx="1681182" cy="3724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7275" tIns="47275" rIns="47275" bIns="47275">
            <a:spAutoFit/>
          </a:bodyPr>
          <a:lstStyle>
            <a:lvl1pPr algn="ctr" defTabSz="873125">
              <a:defRPr sz="1400" b="1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marR="0" lvl="0" indent="0" algn="ctr" defTabSz="87312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1800" b="1" i="0" u="none" strike="noStrike" kern="0" cap="none" spc="0" normalizeH="0" baseline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POTENCIÁL</a:t>
            </a:r>
            <a:endParaRPr kumimoji="0" sz="1800" b="1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BCC14B0-C12A-4C23-992E-C00955F633F1}"/>
              </a:ext>
            </a:extLst>
          </p:cNvPr>
          <p:cNvCxnSpPr>
            <a:cxnSpLocks/>
          </p:cNvCxnSpPr>
          <p:nvPr/>
        </p:nvCxnSpPr>
        <p:spPr>
          <a:xfrm flipH="1" flipV="1">
            <a:off x="591925" y="1273042"/>
            <a:ext cx="732" cy="494651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1" name="Text Box 24">
            <a:extLst>
              <a:ext uri="{FF2B5EF4-FFF2-40B4-BE49-F238E27FC236}">
                <a16:creationId xmlns:a16="http://schemas.microsoft.com/office/drawing/2014/main" id="{BD66E9B7-2927-4FB3-80B7-DE9A399DCD5F}"/>
              </a:ext>
            </a:extLst>
          </p:cNvPr>
          <p:cNvSpPr txBox="1"/>
          <p:nvPr/>
        </p:nvSpPr>
        <p:spPr>
          <a:xfrm>
            <a:off x="8831658" y="6229368"/>
            <a:ext cx="1995394" cy="3724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7275" tIns="47275" rIns="47275" bIns="47275">
            <a:spAutoFit/>
          </a:bodyPr>
          <a:lstStyle>
            <a:lvl1pPr algn="ctr" defTabSz="873125">
              <a:defRPr sz="1400" b="1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marR="0" lvl="0" indent="0" algn="ctr" defTabSz="87312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1800" b="1" i="0" u="none" strike="noStrike" kern="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VÝKONNOST</a:t>
            </a:r>
            <a:endParaRPr kumimoji="0" sz="1800" b="1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A80D4B11-01D2-464B-AC1C-64A02FABFBB2}"/>
              </a:ext>
            </a:extLst>
          </p:cNvPr>
          <p:cNvCxnSpPr>
            <a:cxnSpLocks/>
          </p:cNvCxnSpPr>
          <p:nvPr/>
        </p:nvCxnSpPr>
        <p:spPr>
          <a:xfrm>
            <a:off x="581694" y="6219561"/>
            <a:ext cx="1016235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2" name="Text Box 22">
            <a:extLst>
              <a:ext uri="{FF2B5EF4-FFF2-40B4-BE49-F238E27FC236}">
                <a16:creationId xmlns:a16="http://schemas.microsoft.com/office/drawing/2014/main" id="{A9A3194D-EF1A-4E4B-8993-C7F4B4B5A45C}"/>
              </a:ext>
            </a:extLst>
          </p:cNvPr>
          <p:cNvSpPr txBox="1"/>
          <p:nvPr/>
        </p:nvSpPr>
        <p:spPr>
          <a:xfrm>
            <a:off x="2158964" y="5757173"/>
            <a:ext cx="256542" cy="28013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7275" tIns="47275" rIns="47275" bIns="47275">
            <a:spAutoFit/>
          </a:bodyPr>
          <a:lstStyle/>
          <a:p>
            <a:pPr marL="0" marR="0" lvl="0" indent="0" algn="ctr" defTabSz="87312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" sz="1200" b="1" i="0" u="none" kern="0" baseline="0">
                <a:solidFill>
                  <a:schemeClr val="accent3"/>
                </a:solidFill>
                <a:latin typeface="Arial"/>
                <a:cs typeface="Arial"/>
                <a:sym typeface="Arial"/>
              </a:rPr>
              <a:t>N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6" name="Text Box 22">
            <a:extLst>
              <a:ext uri="{FF2B5EF4-FFF2-40B4-BE49-F238E27FC236}">
                <a16:creationId xmlns:a16="http://schemas.microsoft.com/office/drawing/2014/main" id="{EFDA9C0B-A63F-4E30-9679-4B18FBA384B9}"/>
              </a:ext>
            </a:extLst>
          </p:cNvPr>
          <p:cNvSpPr txBox="1"/>
          <p:nvPr/>
        </p:nvSpPr>
        <p:spPr>
          <a:xfrm>
            <a:off x="5386601" y="5754118"/>
            <a:ext cx="256542" cy="28013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7275" tIns="47275" rIns="47275" bIns="47275">
            <a:spAutoFit/>
          </a:bodyPr>
          <a:lstStyle/>
          <a:p>
            <a:pPr marL="0" marR="0" lvl="0" indent="0" algn="ctr" defTabSz="87312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" sz="1200" b="1" i="0" u="none" kern="0" baseline="0">
                <a:solidFill>
                  <a:schemeClr val="accent3"/>
                </a:solidFill>
                <a:latin typeface="Arial"/>
                <a:cs typeface="Arial"/>
                <a:sym typeface="Arial"/>
              </a:rPr>
              <a:t>S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7" name="Text Box 22">
            <a:extLst>
              <a:ext uri="{FF2B5EF4-FFF2-40B4-BE49-F238E27FC236}">
                <a16:creationId xmlns:a16="http://schemas.microsoft.com/office/drawing/2014/main" id="{0339EDA8-57A3-4FA8-802F-4D76D9C2B3AF}"/>
              </a:ext>
            </a:extLst>
          </p:cNvPr>
          <p:cNvSpPr txBox="1"/>
          <p:nvPr/>
        </p:nvSpPr>
        <p:spPr>
          <a:xfrm>
            <a:off x="8485966" y="5760249"/>
            <a:ext cx="256542" cy="28013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7275" tIns="47275" rIns="47275" bIns="47275">
            <a:spAutoFit/>
          </a:bodyPr>
          <a:lstStyle/>
          <a:p>
            <a:pPr marL="0" marR="0" lvl="0" indent="0" algn="ctr" defTabSz="87312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lang="en" sz="1200" b="1" i="0" u="none" strike="noStrike" kern="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8" name="Text Box 22">
            <a:extLst>
              <a:ext uri="{FF2B5EF4-FFF2-40B4-BE49-F238E27FC236}">
                <a16:creationId xmlns:a16="http://schemas.microsoft.com/office/drawing/2014/main" id="{8B5D8A0B-64EF-4509-9C44-B625D6DEBDFC}"/>
              </a:ext>
            </a:extLst>
          </p:cNvPr>
          <p:cNvSpPr txBox="1"/>
          <p:nvPr/>
        </p:nvSpPr>
        <p:spPr>
          <a:xfrm>
            <a:off x="680822" y="4731650"/>
            <a:ext cx="256542" cy="28013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7275" tIns="47275" rIns="47275" bIns="47275">
            <a:spAutoFit/>
          </a:bodyPr>
          <a:lstStyle/>
          <a:p>
            <a:pPr marL="0" marR="0" lvl="0" indent="0" algn="ctr" defTabSz="87312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" sz="1200" b="1" i="0" u="none" kern="0" baseline="0">
                <a:solidFill>
                  <a:schemeClr val="accent3"/>
                </a:solidFill>
                <a:latin typeface="Arial"/>
                <a:cs typeface="Arial"/>
                <a:sym typeface="Arial"/>
              </a:rPr>
              <a:t>N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9" name="Text Box 22">
            <a:extLst>
              <a:ext uri="{FF2B5EF4-FFF2-40B4-BE49-F238E27FC236}">
                <a16:creationId xmlns:a16="http://schemas.microsoft.com/office/drawing/2014/main" id="{36750040-50D4-4433-9595-F704D0B979FA}"/>
              </a:ext>
            </a:extLst>
          </p:cNvPr>
          <p:cNvSpPr txBox="1"/>
          <p:nvPr/>
        </p:nvSpPr>
        <p:spPr>
          <a:xfrm>
            <a:off x="685007" y="3229871"/>
            <a:ext cx="256542" cy="28013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7275" tIns="47275" rIns="47275" bIns="47275">
            <a:spAutoFit/>
          </a:bodyPr>
          <a:lstStyle/>
          <a:p>
            <a:pPr marL="0" marR="0" lvl="0" indent="0" algn="ctr" defTabSz="87312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" sz="1200" b="1" i="0" u="none" kern="0" baseline="0">
                <a:solidFill>
                  <a:schemeClr val="accent3"/>
                </a:solidFill>
                <a:latin typeface="Arial"/>
                <a:cs typeface="Arial"/>
                <a:sym typeface="Arial"/>
              </a:rPr>
              <a:t>S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10" name="Text Box 22">
            <a:extLst>
              <a:ext uri="{FF2B5EF4-FFF2-40B4-BE49-F238E27FC236}">
                <a16:creationId xmlns:a16="http://schemas.microsoft.com/office/drawing/2014/main" id="{D5B18F94-FDAB-4638-B934-535CBDF3622C}"/>
              </a:ext>
            </a:extLst>
          </p:cNvPr>
          <p:cNvSpPr txBox="1"/>
          <p:nvPr/>
        </p:nvSpPr>
        <p:spPr>
          <a:xfrm>
            <a:off x="687135" y="1746665"/>
            <a:ext cx="256542" cy="28013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7275" tIns="47275" rIns="47275" bIns="47275">
            <a:spAutoFit/>
          </a:bodyPr>
          <a:lstStyle/>
          <a:p>
            <a:pPr marL="0" marR="0" lvl="0" indent="0" algn="ctr" defTabSz="87312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lang="en" sz="1200" b="1" i="0" u="none" strike="noStrike" kern="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383C8436-5174-486A-9336-CA79447ED47F}"/>
              </a:ext>
            </a:extLst>
          </p:cNvPr>
          <p:cNvSpPr/>
          <p:nvPr/>
        </p:nvSpPr>
        <p:spPr>
          <a:xfrm>
            <a:off x="1266013" y="6126557"/>
            <a:ext cx="594942" cy="308518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" sz="1200" b="1" i="0" u="none" baseline="0"/>
              <a:t>NS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42EAD835-0B77-4542-BB46-F34853E48DC8}"/>
              </a:ext>
            </a:extLst>
          </p:cNvPr>
          <p:cNvSpPr/>
          <p:nvPr/>
        </p:nvSpPr>
        <p:spPr>
          <a:xfrm>
            <a:off x="3072608" y="6126558"/>
            <a:ext cx="594942" cy="308518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" sz="1200" b="1" i="0" u="none" baseline="0"/>
              <a:t>ČS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2BC5BBF5-8394-4A85-84EB-7E3FEFB3BD43}"/>
              </a:ext>
            </a:extLst>
          </p:cNvPr>
          <p:cNvSpPr/>
          <p:nvPr/>
        </p:nvSpPr>
        <p:spPr>
          <a:xfrm>
            <a:off x="5359291" y="6126559"/>
            <a:ext cx="594942" cy="308518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" sz="1200" b="1" i="0" u="none" baseline="0"/>
              <a:t>ZS</a:t>
            </a: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442C5D43-156C-4AA8-B9E7-B96FBFE088E3}"/>
              </a:ext>
            </a:extLst>
          </p:cNvPr>
          <p:cNvSpPr/>
          <p:nvPr/>
        </p:nvSpPr>
        <p:spPr>
          <a:xfrm>
            <a:off x="8458657" y="6126555"/>
            <a:ext cx="311161" cy="308521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" sz="1200" b="1" i="0" u="none" baseline="0"/>
              <a:t>P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3DCE85F-833D-45DE-AFD8-FFC76F6051FD}"/>
              </a:ext>
            </a:extLst>
          </p:cNvPr>
          <p:cNvGrpSpPr/>
          <p:nvPr/>
        </p:nvGrpSpPr>
        <p:grpSpPr>
          <a:xfrm>
            <a:off x="10229202" y="1626765"/>
            <a:ext cx="1675251" cy="4024709"/>
            <a:chOff x="10183372" y="1730392"/>
            <a:chExt cx="1675251" cy="4023726"/>
          </a:xfrm>
        </p:grpSpPr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65014487-D329-4DAC-A1A8-819584C63B5E}"/>
                </a:ext>
              </a:extLst>
            </p:cNvPr>
            <p:cNvSpPr/>
            <p:nvPr/>
          </p:nvSpPr>
          <p:spPr>
            <a:xfrm>
              <a:off x="10183372" y="1730392"/>
              <a:ext cx="1675251" cy="402372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429C45F-FB0A-4570-93FE-EB81134D9C48}"/>
                </a:ext>
              </a:extLst>
            </p:cNvPr>
            <p:cNvGrpSpPr/>
            <p:nvPr/>
          </p:nvGrpSpPr>
          <p:grpSpPr>
            <a:xfrm>
              <a:off x="10282740" y="3856503"/>
              <a:ext cx="1521520" cy="1396855"/>
              <a:chOff x="10259678" y="3554457"/>
              <a:chExt cx="1521520" cy="1396855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205F10BD-1995-47A7-BD88-7F6E83363337}"/>
                  </a:ext>
                </a:extLst>
              </p:cNvPr>
              <p:cNvGrpSpPr/>
              <p:nvPr/>
            </p:nvGrpSpPr>
            <p:grpSpPr>
              <a:xfrm>
                <a:off x="10261270" y="4642791"/>
                <a:ext cx="1513428" cy="308521"/>
                <a:chOff x="8048462" y="3955701"/>
                <a:chExt cx="1513428" cy="308521"/>
              </a:xfrm>
            </p:grpSpPr>
            <p:sp>
              <p:nvSpPr>
                <p:cNvPr id="127" name="Rectangle 126">
                  <a:extLst>
                    <a:ext uri="{FF2B5EF4-FFF2-40B4-BE49-F238E27FC236}">
                      <a16:creationId xmlns:a16="http://schemas.microsoft.com/office/drawing/2014/main" id="{14B922FA-FD5D-44B1-A8FA-8AC673679CBF}"/>
                    </a:ext>
                  </a:extLst>
                </p:cNvPr>
                <p:cNvSpPr/>
                <p:nvPr/>
              </p:nvSpPr>
              <p:spPr>
                <a:xfrm>
                  <a:off x="8359623" y="3987676"/>
                  <a:ext cx="1202267" cy="24457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l" rtl="0"/>
                  <a:r>
                    <a:rPr lang="en" sz="1200" b="0" i="0" u="none" baseline="0">
                      <a:solidFill>
                        <a:schemeClr val="bg1">
                          <a:lumMod val="50000"/>
                        </a:schemeClr>
                      </a:solidFill>
                    </a:rPr>
                    <a:t>Nesplňuje</a:t>
                  </a:r>
                  <a:endParaRPr lang="en" sz="1200" dirty="0">
                    <a:solidFill>
                      <a:schemeClr val="bg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139" name="Oval 138">
                  <a:extLst>
                    <a:ext uri="{FF2B5EF4-FFF2-40B4-BE49-F238E27FC236}">
                      <a16:creationId xmlns:a16="http://schemas.microsoft.com/office/drawing/2014/main" id="{2146527F-693C-40F1-B7C6-D0588FBC13B1}"/>
                    </a:ext>
                  </a:extLst>
                </p:cNvPr>
                <p:cNvSpPr/>
                <p:nvPr/>
              </p:nvSpPr>
              <p:spPr>
                <a:xfrm>
                  <a:off x="8048462" y="3955701"/>
                  <a:ext cx="311161" cy="308521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r>
                    <a:rPr lang="en" sz="1200" b="1" i="0" u="none" baseline="0"/>
                    <a:t>NS</a:t>
                  </a:r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07FE28B8-8C50-4B65-9140-35A7A5E3292F}"/>
                  </a:ext>
                </a:extLst>
              </p:cNvPr>
              <p:cNvGrpSpPr/>
              <p:nvPr/>
            </p:nvGrpSpPr>
            <p:grpSpPr>
              <a:xfrm>
                <a:off x="10262066" y="4278965"/>
                <a:ext cx="1515020" cy="308521"/>
                <a:chOff x="8046870" y="4332576"/>
                <a:chExt cx="1515020" cy="308521"/>
              </a:xfrm>
            </p:grpSpPr>
            <p:sp>
              <p:nvSpPr>
                <p:cNvPr id="128" name="Rectangle 127">
                  <a:extLst>
                    <a:ext uri="{FF2B5EF4-FFF2-40B4-BE49-F238E27FC236}">
                      <a16:creationId xmlns:a16="http://schemas.microsoft.com/office/drawing/2014/main" id="{8E3CEC71-7551-400B-BD19-DEFA3783FE70}"/>
                    </a:ext>
                  </a:extLst>
                </p:cNvPr>
                <p:cNvSpPr/>
                <p:nvPr/>
              </p:nvSpPr>
              <p:spPr>
                <a:xfrm>
                  <a:off x="8359623" y="4367151"/>
                  <a:ext cx="1202267" cy="24457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l" rtl="0"/>
                  <a:r>
                    <a:rPr lang="en" sz="1200" b="0" i="0" u="none" baseline="0">
                      <a:solidFill>
                        <a:schemeClr val="bg1">
                          <a:lumMod val="50000"/>
                        </a:schemeClr>
                      </a:solidFill>
                    </a:rPr>
                    <a:t>Částečně splňuje</a:t>
                  </a:r>
                  <a:endParaRPr lang="en" sz="1200" dirty="0">
                    <a:solidFill>
                      <a:schemeClr val="bg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140" name="Oval 139">
                  <a:extLst>
                    <a:ext uri="{FF2B5EF4-FFF2-40B4-BE49-F238E27FC236}">
                      <a16:creationId xmlns:a16="http://schemas.microsoft.com/office/drawing/2014/main" id="{9CC31655-81BE-4DD8-A640-472F97662218}"/>
                    </a:ext>
                  </a:extLst>
                </p:cNvPr>
                <p:cNvSpPr/>
                <p:nvPr/>
              </p:nvSpPr>
              <p:spPr>
                <a:xfrm>
                  <a:off x="8046870" y="4332576"/>
                  <a:ext cx="311161" cy="308521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r>
                    <a:rPr lang="en" sz="1200" b="1" i="0" u="none" baseline="0"/>
                    <a:t>ČS</a:t>
                  </a:r>
                </a:p>
              </p:txBody>
            </p:sp>
          </p:grp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F39D9F96-AEE0-4D23-8D7C-7DF9406A87CC}"/>
                  </a:ext>
                </a:extLst>
              </p:cNvPr>
              <p:cNvGrpSpPr/>
              <p:nvPr/>
            </p:nvGrpSpPr>
            <p:grpSpPr>
              <a:xfrm>
                <a:off x="10259678" y="3912648"/>
                <a:ext cx="1515020" cy="308521"/>
                <a:chOff x="8046870" y="4714653"/>
                <a:chExt cx="1515020" cy="308521"/>
              </a:xfrm>
            </p:grpSpPr>
            <p:sp>
              <p:nvSpPr>
                <p:cNvPr id="129" name="Rectangle 128">
                  <a:extLst>
                    <a:ext uri="{FF2B5EF4-FFF2-40B4-BE49-F238E27FC236}">
                      <a16:creationId xmlns:a16="http://schemas.microsoft.com/office/drawing/2014/main" id="{AEAD0D44-EF64-4A56-AD1B-A20B21CD1BEC}"/>
                    </a:ext>
                  </a:extLst>
                </p:cNvPr>
                <p:cNvSpPr/>
                <p:nvPr/>
              </p:nvSpPr>
              <p:spPr>
                <a:xfrm>
                  <a:off x="8359623" y="4741103"/>
                  <a:ext cx="1202267" cy="24457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l" rtl="0"/>
                  <a:r>
                    <a:rPr lang="en" sz="1200" b="0" i="0" u="none" baseline="0">
                      <a:solidFill>
                        <a:schemeClr val="bg1">
                          <a:lumMod val="50000"/>
                        </a:schemeClr>
                      </a:solidFill>
                    </a:rPr>
                    <a:t>Zcela splňuje</a:t>
                  </a:r>
                  <a:endParaRPr lang="en" sz="1200" dirty="0">
                    <a:solidFill>
                      <a:schemeClr val="bg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142" name="Oval 141">
                  <a:extLst>
                    <a:ext uri="{FF2B5EF4-FFF2-40B4-BE49-F238E27FC236}">
                      <a16:creationId xmlns:a16="http://schemas.microsoft.com/office/drawing/2014/main" id="{6C1DD2A5-0D3D-47D0-BBCF-D385576A90C5}"/>
                    </a:ext>
                  </a:extLst>
                </p:cNvPr>
                <p:cNvSpPr/>
                <p:nvPr/>
              </p:nvSpPr>
              <p:spPr>
                <a:xfrm>
                  <a:off x="8046870" y="4714653"/>
                  <a:ext cx="311161" cy="308521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r>
                    <a:rPr lang="en" sz="1200" b="1" i="0" u="none" baseline="0"/>
                    <a:t>ZS</a:t>
                  </a:r>
                </a:p>
              </p:txBody>
            </p:sp>
          </p:grp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40A55977-AF36-4C17-8C1D-816F7CD46456}"/>
                  </a:ext>
                </a:extLst>
              </p:cNvPr>
              <p:cNvGrpSpPr/>
              <p:nvPr/>
            </p:nvGrpSpPr>
            <p:grpSpPr>
              <a:xfrm>
                <a:off x="10266178" y="3554457"/>
                <a:ext cx="1515020" cy="308521"/>
                <a:chOff x="8046870" y="5091528"/>
                <a:chExt cx="1515020" cy="308521"/>
              </a:xfrm>
            </p:grpSpPr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2E7CD025-836F-4F93-BF19-FC61CFEC71C2}"/>
                    </a:ext>
                  </a:extLst>
                </p:cNvPr>
                <p:cNvSpPr/>
                <p:nvPr/>
              </p:nvSpPr>
              <p:spPr>
                <a:xfrm>
                  <a:off x="8359623" y="5114293"/>
                  <a:ext cx="1202267" cy="24457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l" rtl="0"/>
                  <a:r>
                    <a:rPr lang="en" sz="1200" b="0" i="0" u="none" baseline="0">
                      <a:solidFill>
                        <a:schemeClr val="bg1">
                          <a:lumMod val="50000"/>
                        </a:schemeClr>
                      </a:solidFill>
                    </a:rPr>
                    <a:t>Převyšuje</a:t>
                  </a:r>
                  <a:endParaRPr lang="en" sz="1200" dirty="0">
                    <a:solidFill>
                      <a:schemeClr val="bg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143" name="Oval 142">
                  <a:extLst>
                    <a:ext uri="{FF2B5EF4-FFF2-40B4-BE49-F238E27FC236}">
                      <a16:creationId xmlns:a16="http://schemas.microsoft.com/office/drawing/2014/main" id="{2AF9F443-2F83-4B71-B932-CAE2C1CC3E8E}"/>
                    </a:ext>
                  </a:extLst>
                </p:cNvPr>
                <p:cNvSpPr/>
                <p:nvPr/>
              </p:nvSpPr>
              <p:spPr>
                <a:xfrm>
                  <a:off x="8046870" y="5091528"/>
                  <a:ext cx="311161" cy="308521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r>
                    <a:rPr lang="en" sz="1200" b="1" i="0" u="none" baseline="0"/>
                    <a:t>P</a:t>
                  </a:r>
                </a:p>
              </p:txBody>
            </p:sp>
          </p:grp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D558509-0658-4698-A502-68C2606D2F8B}"/>
                </a:ext>
              </a:extLst>
            </p:cNvPr>
            <p:cNvGrpSpPr/>
            <p:nvPr/>
          </p:nvGrpSpPr>
          <p:grpSpPr>
            <a:xfrm>
              <a:off x="10282740" y="2221523"/>
              <a:ext cx="1515020" cy="938788"/>
              <a:chOff x="8046870" y="2446981"/>
              <a:chExt cx="1515020" cy="938788"/>
            </a:xfrm>
          </p:grpSpPr>
          <p:sp>
            <p:nvSpPr>
              <p:cNvPr id="146" name="Rectangle 145">
                <a:extLst>
                  <a:ext uri="{FF2B5EF4-FFF2-40B4-BE49-F238E27FC236}">
                    <a16:creationId xmlns:a16="http://schemas.microsoft.com/office/drawing/2014/main" id="{DCA2CA49-E37D-4127-BFEF-DF1224036A32}"/>
                  </a:ext>
                </a:extLst>
              </p:cNvPr>
              <p:cNvSpPr/>
              <p:nvPr/>
            </p:nvSpPr>
            <p:spPr>
              <a:xfrm>
                <a:off x="8310376" y="2779263"/>
                <a:ext cx="1251513" cy="27918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l" rtl="0"/>
                <a:r>
                  <a:rPr lang="en" sz="1200" b="0" i="0" u="none" baseline="0">
                    <a:solidFill>
                      <a:schemeClr val="bg1">
                        <a:lumMod val="50000"/>
                      </a:schemeClr>
                    </a:solidFill>
                  </a:rPr>
                  <a:t>Střední</a:t>
                </a:r>
                <a:endParaRPr lang="en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06BAB465-4246-44AA-83AC-0BD0E1AB1535}"/>
                  </a:ext>
                </a:extLst>
              </p:cNvPr>
              <p:cNvGrpSpPr/>
              <p:nvPr/>
            </p:nvGrpSpPr>
            <p:grpSpPr>
              <a:xfrm>
                <a:off x="8046871" y="3105630"/>
                <a:ext cx="1515018" cy="280139"/>
                <a:chOff x="8046870" y="2424420"/>
                <a:chExt cx="1515018" cy="280139"/>
              </a:xfrm>
            </p:grpSpPr>
            <p:sp>
              <p:nvSpPr>
                <p:cNvPr id="145" name="Rectangle 144">
                  <a:extLst>
                    <a:ext uri="{FF2B5EF4-FFF2-40B4-BE49-F238E27FC236}">
                      <a16:creationId xmlns:a16="http://schemas.microsoft.com/office/drawing/2014/main" id="{3BF0E3C0-AD31-4F8A-8449-7FD1F661F34D}"/>
                    </a:ext>
                  </a:extLst>
                </p:cNvPr>
                <p:cNvSpPr/>
                <p:nvPr/>
              </p:nvSpPr>
              <p:spPr>
                <a:xfrm>
                  <a:off x="8310375" y="2425631"/>
                  <a:ext cx="1251513" cy="27892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l" rtl="0"/>
                  <a:r>
                    <a:rPr lang="en" sz="1200" b="0" i="0" u="none" baseline="0">
                      <a:solidFill>
                        <a:schemeClr val="bg1">
                          <a:lumMod val="50000"/>
                        </a:schemeClr>
                      </a:solidFill>
                    </a:rPr>
                    <a:t>Nízký</a:t>
                  </a:r>
                  <a:endParaRPr lang="en" sz="1200" dirty="0">
                    <a:solidFill>
                      <a:schemeClr val="bg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148" name="Text Box 22">
                  <a:extLst>
                    <a:ext uri="{FF2B5EF4-FFF2-40B4-BE49-F238E27FC236}">
                      <a16:creationId xmlns:a16="http://schemas.microsoft.com/office/drawing/2014/main" id="{D0A86963-8308-4B1E-8D5B-A1A898B4095D}"/>
                    </a:ext>
                  </a:extLst>
                </p:cNvPr>
                <p:cNvSpPr txBox="1"/>
                <p:nvPr/>
              </p:nvSpPr>
              <p:spPr>
                <a:xfrm>
                  <a:off x="8046870" y="2424420"/>
                  <a:ext cx="282554" cy="280139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2700">
                  <a:miter lim="400000"/>
                </a:ln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47275" tIns="47275" rIns="47275" bIns="47275">
                  <a:spAutoFit/>
                </a:bodyPr>
                <a:lstStyle/>
                <a:p>
                  <a:pPr marL="0" marR="0" lvl="0" indent="0" algn="ctr" defTabSz="873125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400" b="1">
                      <a:solidFill>
                        <a:srgbClr val="0066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rPr lang="en" sz="1200" b="1" i="0" u="none" kern="0" baseline="0">
                      <a:solidFill>
                        <a:schemeClr val="accent3"/>
                      </a:solidFill>
                      <a:latin typeface="Arial"/>
                      <a:cs typeface="Arial"/>
                      <a:sym typeface="Arial"/>
                    </a:rPr>
                    <a:t>N</a:t>
                  </a:r>
                  <a:endParaRPr kumimoji="0" sz="1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49" name="Text Box 22">
                <a:extLst>
                  <a:ext uri="{FF2B5EF4-FFF2-40B4-BE49-F238E27FC236}">
                    <a16:creationId xmlns:a16="http://schemas.microsoft.com/office/drawing/2014/main" id="{C5A9FB39-5D40-4468-96E4-A1A2A3EED2C7}"/>
                  </a:ext>
                </a:extLst>
              </p:cNvPr>
              <p:cNvSpPr txBox="1"/>
              <p:nvPr/>
            </p:nvSpPr>
            <p:spPr>
              <a:xfrm>
                <a:off x="8046870" y="2783444"/>
                <a:ext cx="282554" cy="28013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2700">
                <a:miter lim="400000"/>
              </a:ln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square" lIns="47275" tIns="47275" rIns="47275" bIns="47275">
                <a:spAutoFit/>
              </a:bodyPr>
              <a:lstStyle/>
              <a:p>
                <a:pPr marL="0" marR="0" lvl="0" indent="0" algn="ctr" defTabSz="873125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400" b="1">
                    <a:solidFill>
                      <a:srgbClr val="0066FF"/>
                    </a:solidFill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rPr lang="en" sz="1200" b="1" i="0" u="none" kern="0" baseline="0">
                    <a:solidFill>
                      <a:schemeClr val="accent3"/>
                    </a:solidFill>
                    <a:latin typeface="Arial"/>
                    <a:cs typeface="Arial"/>
                    <a:sym typeface="Arial"/>
                  </a:rPr>
                  <a:t>S</a:t>
                </a:r>
                <a:endParaRPr kumimoji="0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70035F85-30D8-4395-B891-86E34AC10E83}"/>
                  </a:ext>
                </a:extLst>
              </p:cNvPr>
              <p:cNvGrpSpPr/>
              <p:nvPr/>
            </p:nvGrpSpPr>
            <p:grpSpPr>
              <a:xfrm>
                <a:off x="8046870" y="2446981"/>
                <a:ext cx="1515020" cy="280139"/>
                <a:chOff x="8046870" y="3136802"/>
                <a:chExt cx="1515020" cy="280139"/>
              </a:xfrm>
            </p:grpSpPr>
            <p:sp>
              <p:nvSpPr>
                <p:cNvPr id="147" name="Rectangle 146">
                  <a:extLst>
                    <a:ext uri="{FF2B5EF4-FFF2-40B4-BE49-F238E27FC236}">
                      <a16:creationId xmlns:a16="http://schemas.microsoft.com/office/drawing/2014/main" id="{93ACC148-8CC5-4B21-9724-3DBC08D52F03}"/>
                    </a:ext>
                  </a:extLst>
                </p:cNvPr>
                <p:cNvSpPr/>
                <p:nvPr/>
              </p:nvSpPr>
              <p:spPr>
                <a:xfrm>
                  <a:off x="8310377" y="3149505"/>
                  <a:ext cx="1251513" cy="26235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l" rtl="0"/>
                  <a:r>
                    <a:rPr lang="en" sz="1200" b="0" i="0" u="none" baseline="0">
                      <a:solidFill>
                        <a:schemeClr val="bg1">
                          <a:lumMod val="50000"/>
                        </a:schemeClr>
                      </a:solidFill>
                    </a:rPr>
                    <a:t>Vysoký</a:t>
                  </a:r>
                  <a:endParaRPr lang="en" sz="1200" dirty="0">
                    <a:solidFill>
                      <a:schemeClr val="bg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150" name="Text Box 22">
                  <a:extLst>
                    <a:ext uri="{FF2B5EF4-FFF2-40B4-BE49-F238E27FC236}">
                      <a16:creationId xmlns:a16="http://schemas.microsoft.com/office/drawing/2014/main" id="{19342B37-6878-473E-BFF8-62AECC1E0265}"/>
                    </a:ext>
                  </a:extLst>
                </p:cNvPr>
                <p:cNvSpPr txBox="1"/>
                <p:nvPr/>
              </p:nvSpPr>
              <p:spPr>
                <a:xfrm>
                  <a:off x="8046870" y="3136802"/>
                  <a:ext cx="282554" cy="280139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2700">
                  <a:miter lim="400000"/>
                </a:ln>
                <a:extLst>
                  <a:ext uri="{C572A759-6A51-4108-AA02-DFA0A04FC94B}">
  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  </a:ext>
                </a:extLst>
              </p:spPr>
              <p:txBody>
                <a:bodyPr wrap="square" lIns="47275" tIns="47275" rIns="47275" bIns="47275">
                  <a:spAutoFit/>
                </a:bodyPr>
                <a:lstStyle/>
                <a:p>
                  <a:pPr marL="0" marR="0" lvl="0" indent="0" algn="ctr" defTabSz="873125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400" b="1">
                      <a:solidFill>
                        <a:srgbClr val="0066FF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rPr lang="en" sz="1200" b="1" i="0" u="none" kern="0" baseline="0">
                      <a:solidFill>
                        <a:schemeClr val="accent3"/>
                      </a:solidFill>
                      <a:latin typeface="Arial"/>
                      <a:cs typeface="Arial"/>
                      <a:sym typeface="Arial"/>
                    </a:rPr>
                    <a:t>V</a:t>
                  </a:r>
                  <a:endParaRPr kumimoji="0" sz="1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3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7AA17FE6-7357-4CD0-A664-8EB62347D88A}"/>
              </a:ext>
            </a:extLst>
          </p:cNvPr>
          <p:cNvSpPr/>
          <p:nvPr/>
        </p:nvSpPr>
        <p:spPr>
          <a:xfrm>
            <a:off x="1132922" y="1954430"/>
            <a:ext cx="2562155" cy="629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>
              <a:lnSpc>
                <a:spcPct val="107000"/>
              </a:lnSpc>
              <a:spcAft>
                <a:spcPts val="800"/>
              </a:spcAft>
            </a:pPr>
            <a:r>
              <a:rPr lang="en" sz="1200" b="0" i="0" u="none" baseline="0" dirty="0">
                <a:solidFill>
                  <a:sysClr val="windowText" lastClr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Jeví potenciál, ale pro provedení hodnocení nejsou k dispozici dostatečné informace</a:t>
            </a:r>
            <a:endParaRPr lang="en" sz="1200" dirty="0">
              <a:solidFill>
                <a:sysClr val="windowText" lastClr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620F40A-3ED2-4C2E-977F-ED2CB3208BE1}"/>
              </a:ext>
            </a:extLst>
          </p:cNvPr>
          <p:cNvSpPr/>
          <p:nvPr/>
        </p:nvSpPr>
        <p:spPr>
          <a:xfrm>
            <a:off x="1135404" y="3489595"/>
            <a:ext cx="2562154" cy="6763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 rtl="0">
              <a:lnSpc>
                <a:spcPct val="107000"/>
              </a:lnSpc>
              <a:spcAft>
                <a:spcPts val="0"/>
              </a:spcAft>
            </a:pPr>
            <a:r>
              <a:rPr lang="en" sz="1200" b="0" i="0" u="none" baseline="0">
                <a:solidFill>
                  <a:sysClr val="windowText" lastClr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Výsledků dosahuje nekonzistentně, v konfrontaci s očekáváními vykazuje mezery v pracovní výkonnosti</a:t>
            </a:r>
            <a:endParaRPr lang="en" sz="1200" dirty="0">
              <a:solidFill>
                <a:sysClr val="windowText" lastClr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0E6C8D7-78A2-4060-8C2F-5714F1482498}"/>
              </a:ext>
            </a:extLst>
          </p:cNvPr>
          <p:cNvSpPr/>
          <p:nvPr/>
        </p:nvSpPr>
        <p:spPr>
          <a:xfrm>
            <a:off x="1094289" y="4954490"/>
            <a:ext cx="2715678" cy="7847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 rtl="0">
              <a:lnSpc>
                <a:spcPct val="107000"/>
              </a:lnSpc>
              <a:spcAft>
                <a:spcPts val="0"/>
              </a:spcAft>
            </a:pPr>
            <a:r>
              <a:rPr lang="en" sz="1200" b="0" i="0" u="none" baseline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Nedosahuje výsledků dle očekávání, není schopný významněji přispívat, vyžaduje neustálý dohled</a:t>
            </a:r>
            <a:endParaRPr lang="en" sz="1200" dirty="0">
              <a:solidFill>
                <a:schemeClr val="tx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C6B34591-47C1-4C27-A186-DA68647B6326}"/>
              </a:ext>
            </a:extLst>
          </p:cNvPr>
          <p:cNvSpPr/>
          <p:nvPr/>
        </p:nvSpPr>
        <p:spPr>
          <a:xfrm>
            <a:off x="4170346" y="5027360"/>
            <a:ext cx="2562617" cy="5377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 rtl="0">
              <a:lnSpc>
                <a:spcPct val="107000"/>
              </a:lnSpc>
              <a:spcAft>
                <a:spcPts val="0"/>
              </a:spcAft>
            </a:pPr>
            <a:r>
              <a:rPr lang="en" sz="1200" b="0" i="0" u="none" baseline="0">
                <a:solidFill>
                  <a:schemeClr val="tx1"/>
                </a:solidFill>
              </a:rPr>
              <a:t>Pracovní výkonnost splňuje očekávání, ale v rámci dané oblasti ji nelze považovat za odbornou</a:t>
            </a:r>
            <a:endParaRPr lang="en" sz="1200" dirty="0">
              <a:solidFill>
                <a:schemeClr val="tx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4C2D1C1E-653E-4E6A-99D3-2A19244AF3B8}"/>
              </a:ext>
            </a:extLst>
          </p:cNvPr>
          <p:cNvSpPr/>
          <p:nvPr/>
        </p:nvSpPr>
        <p:spPr>
          <a:xfrm>
            <a:off x="4204894" y="3470691"/>
            <a:ext cx="2562617" cy="5377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 rtl="0"/>
            <a:r>
              <a:rPr lang="en" sz="1200" b="0" i="0" u="none" baseline="0">
                <a:solidFill>
                  <a:schemeClr val="tx1"/>
                </a:solidFill>
              </a:rPr>
              <a:t>Konzistentně splňuje očekávání, v rámci stávající pracovní pozice vykazuje spolehlivost</a:t>
            </a:r>
            <a:endParaRPr lang="en" sz="1200" dirty="0">
              <a:solidFill>
                <a:schemeClr val="tx1"/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9EED16F1-A905-4DFB-AFB9-9DECAEA6B9CD}"/>
              </a:ext>
            </a:extLst>
          </p:cNvPr>
          <p:cNvSpPr/>
          <p:nvPr/>
        </p:nvSpPr>
        <p:spPr>
          <a:xfrm>
            <a:off x="4150045" y="1834544"/>
            <a:ext cx="2562617" cy="7653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 rtl="0"/>
            <a:r>
              <a:rPr lang="en" sz="1200" b="0" i="0" u="none" baseline="0" dirty="0">
                <a:solidFill>
                  <a:schemeClr val="tx1"/>
                </a:solidFill>
              </a:rPr>
              <a:t>Odevzdané výsledky splňují očekávání, ale v rámci stávající pracovní pozice je stále prostor pro růst, kandidát na povýšení </a:t>
            </a:r>
            <a:endParaRPr lang="en" sz="1200" dirty="0">
              <a:solidFill>
                <a:schemeClr val="tx1"/>
              </a:solidFill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2D31A8C0-AF84-48DB-B8DA-211ABC28CDDD}"/>
              </a:ext>
            </a:extLst>
          </p:cNvPr>
          <p:cNvSpPr/>
          <p:nvPr/>
        </p:nvSpPr>
        <p:spPr>
          <a:xfrm>
            <a:off x="7114936" y="1622710"/>
            <a:ext cx="2742060" cy="1126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 rtl="0"/>
            <a:r>
              <a:rPr lang="en" sz="1200" b="0" i="0" u="none" baseline="0" dirty="0">
                <a:solidFill>
                  <a:schemeClr val="tx1"/>
                </a:solidFill>
              </a:rPr>
              <a:t>Konzistentně převyšuje očekávání a podává výjimečné výsledky, šíří vliv nad rámec stávající pracovní pozice, ve všech oblastech vykazuje bystrost, jde příkladem, kandidát na kariérní postup</a:t>
            </a:r>
            <a:endParaRPr lang="en" sz="1200" dirty="0">
              <a:solidFill>
                <a:schemeClr val="tx1"/>
              </a:solidFill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68B4B8AB-791E-4096-B865-8F412AB19753}"/>
              </a:ext>
            </a:extLst>
          </p:cNvPr>
          <p:cNvSpPr/>
          <p:nvPr/>
        </p:nvSpPr>
        <p:spPr>
          <a:xfrm>
            <a:off x="7155752" y="3384632"/>
            <a:ext cx="2742060" cy="9454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 rtl="0"/>
            <a:r>
              <a:rPr lang="en" sz="1200" b="0" i="0" u="none" baseline="0" dirty="0">
                <a:solidFill>
                  <a:schemeClr val="tx1"/>
                </a:solidFill>
              </a:rPr>
              <a:t>Konzistentně splňuje nebo převyšuje očekávání a podává výjimečné výsledky, vykazuje mnoho silných stránek nad rámec stávající pracovní pozice, kandidát na povýšení </a:t>
            </a:r>
            <a:endParaRPr lang="en" sz="1200" dirty="0">
              <a:solidFill>
                <a:schemeClr val="tx1"/>
              </a:solidFill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A5E669E-9AA9-4394-AA54-1F6620F4C40B}"/>
              </a:ext>
            </a:extLst>
          </p:cNvPr>
          <p:cNvSpPr/>
          <p:nvPr/>
        </p:nvSpPr>
        <p:spPr>
          <a:xfrm>
            <a:off x="7170135" y="4951028"/>
            <a:ext cx="2691074" cy="805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 rtl="0"/>
            <a:r>
              <a:rPr lang="en" sz="1200" b="0" i="0" u="none" baseline="0">
                <a:solidFill>
                  <a:schemeClr val="tx1"/>
                </a:solidFill>
              </a:rPr>
              <a:t>Konzistentně splňuje očekávání, vykazuje vynikající hodnoty v úzké oblasti své odbornosti, nemusí dobře reagovat na změny 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15CAE62-3F37-4497-8FFE-FCD409F29A3F}"/>
              </a:ext>
            </a:extLst>
          </p:cNvPr>
          <p:cNvSpPr/>
          <p:nvPr/>
        </p:nvSpPr>
        <p:spPr>
          <a:xfrm>
            <a:off x="7226140" y="1136203"/>
            <a:ext cx="2562155" cy="4191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cs-CZ" sz="1400" b="1" i="0" u="none" baseline="0" dirty="0">
                <a:solidFill>
                  <a:schemeClr val="accent3"/>
                </a:solidFill>
              </a:rPr>
              <a:t>Great </a:t>
            </a:r>
            <a:r>
              <a:rPr lang="en" sz="1400" b="1" i="0" u="none" baseline="0" dirty="0">
                <a:solidFill>
                  <a:schemeClr val="accent3"/>
                </a:solidFill>
              </a:rPr>
              <a:t>Talent</a:t>
            </a:r>
            <a:endParaRPr lang="en" sz="1400" b="1" dirty="0">
              <a:solidFill>
                <a:schemeClr val="accent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BEA83CC-17A2-4A2A-8F08-1EA39D68DD18}"/>
              </a:ext>
            </a:extLst>
          </p:cNvPr>
          <p:cNvSpPr/>
          <p:nvPr/>
        </p:nvSpPr>
        <p:spPr>
          <a:xfrm>
            <a:off x="4150045" y="1264554"/>
            <a:ext cx="2562617" cy="4145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" sz="1400" b="1" i="0" u="none" baseline="0" dirty="0">
                <a:solidFill>
                  <a:schemeClr val="accent3"/>
                </a:solidFill>
              </a:rPr>
              <a:t>Future Talent</a:t>
            </a:r>
            <a:endParaRPr lang="en" sz="1400" b="1" dirty="0">
              <a:solidFill>
                <a:schemeClr val="accent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E6BFF8BA-5B58-4185-8266-0C6A19DB4704}"/>
              </a:ext>
            </a:extLst>
          </p:cNvPr>
          <p:cNvSpPr/>
          <p:nvPr/>
        </p:nvSpPr>
        <p:spPr>
          <a:xfrm>
            <a:off x="1100856" y="1367424"/>
            <a:ext cx="2562155" cy="4195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" sz="1400" b="1" i="0" u="none" baseline="0" dirty="0">
                <a:solidFill>
                  <a:schemeClr val="accent3"/>
                </a:solidFill>
              </a:rPr>
              <a:t>Rough Talent</a:t>
            </a:r>
            <a:endParaRPr lang="en" sz="1400" b="1" dirty="0">
              <a:solidFill>
                <a:schemeClr val="accent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E0CA18A-C45C-4113-A388-4A514BA55B50}"/>
              </a:ext>
            </a:extLst>
          </p:cNvPr>
          <p:cNvSpPr/>
          <p:nvPr/>
        </p:nvSpPr>
        <p:spPr>
          <a:xfrm>
            <a:off x="7234596" y="2890510"/>
            <a:ext cx="2562154" cy="4079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" sz="1400" b="1" i="0" u="none" baseline="0">
                <a:solidFill>
                  <a:schemeClr val="accent3"/>
                </a:solidFill>
              </a:rPr>
              <a:t>Top Performer</a:t>
            </a:r>
            <a:endParaRPr lang="en" sz="1400" b="1" dirty="0">
              <a:solidFill>
                <a:schemeClr val="accent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8E909927-54B6-46EB-9775-F9EC43F1BBC3}"/>
              </a:ext>
            </a:extLst>
          </p:cNvPr>
          <p:cNvSpPr/>
          <p:nvPr/>
        </p:nvSpPr>
        <p:spPr>
          <a:xfrm>
            <a:off x="4170346" y="2977477"/>
            <a:ext cx="2562617" cy="4055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" sz="1400" b="1" i="0" u="none" baseline="0">
                <a:solidFill>
                  <a:schemeClr val="accent3"/>
                </a:solidFill>
              </a:rPr>
              <a:t>Core Performer</a:t>
            </a:r>
            <a:endParaRPr lang="en" sz="1400" b="1" dirty="0">
              <a:solidFill>
                <a:schemeClr val="accent3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DBAE5DF-DEB5-4CE8-BA6C-71FA9D20EA80}"/>
              </a:ext>
            </a:extLst>
          </p:cNvPr>
          <p:cNvSpPr/>
          <p:nvPr/>
        </p:nvSpPr>
        <p:spPr>
          <a:xfrm>
            <a:off x="1100856" y="2972623"/>
            <a:ext cx="2562154" cy="4103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" sz="1400" b="1" i="0" u="none" baseline="0" dirty="0">
                <a:solidFill>
                  <a:schemeClr val="accent3"/>
                </a:solidFill>
              </a:rPr>
              <a:t>Inconsistent Performer</a:t>
            </a:r>
            <a:endParaRPr lang="en" sz="1400" b="1" dirty="0">
              <a:solidFill>
                <a:schemeClr val="accent3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AAE9CD6-6616-4D8B-A33C-6AC8D14996A5}"/>
              </a:ext>
            </a:extLst>
          </p:cNvPr>
          <p:cNvSpPr/>
          <p:nvPr/>
        </p:nvSpPr>
        <p:spPr>
          <a:xfrm>
            <a:off x="7234596" y="4502319"/>
            <a:ext cx="2562154" cy="4108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" sz="1400" b="1" i="0" u="none" baseline="0">
                <a:solidFill>
                  <a:schemeClr val="accent3"/>
                </a:solidFill>
              </a:rPr>
              <a:t>Expert Contributor</a:t>
            </a:r>
            <a:endParaRPr lang="en" sz="1400" b="1" dirty="0">
              <a:solidFill>
                <a:schemeClr val="accent3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3182F55-2378-4A37-BE6F-E5C2237351E9}"/>
              </a:ext>
            </a:extLst>
          </p:cNvPr>
          <p:cNvSpPr/>
          <p:nvPr/>
        </p:nvSpPr>
        <p:spPr>
          <a:xfrm>
            <a:off x="4170346" y="4496478"/>
            <a:ext cx="2562617" cy="4166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" sz="1400" b="1" i="0" u="none" baseline="0">
                <a:solidFill>
                  <a:schemeClr val="accent3"/>
                </a:solidFill>
              </a:rPr>
              <a:t>Solid Contributor</a:t>
            </a:r>
            <a:endParaRPr lang="en" sz="1400" b="1" dirty="0">
              <a:solidFill>
                <a:schemeClr val="accent3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8E6C96E3-839F-4F5B-B821-417419F1584D}"/>
              </a:ext>
            </a:extLst>
          </p:cNvPr>
          <p:cNvSpPr/>
          <p:nvPr/>
        </p:nvSpPr>
        <p:spPr>
          <a:xfrm>
            <a:off x="1100856" y="4502304"/>
            <a:ext cx="2562154" cy="3488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" sz="1400" b="1" i="0" u="none" baseline="0">
                <a:solidFill>
                  <a:schemeClr val="accent3"/>
                </a:solidFill>
              </a:rPr>
              <a:t>Low Contributor</a:t>
            </a:r>
            <a:endParaRPr lang="en" sz="1400" b="1" dirty="0">
              <a:solidFill>
                <a:schemeClr val="accent3"/>
              </a:solidFill>
            </a:endParaRP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0D93FA68-AD59-8E88-FDB8-ECF5212D73E3}"/>
              </a:ext>
            </a:extLst>
          </p:cNvPr>
          <p:cNvSpPr/>
          <p:nvPr/>
        </p:nvSpPr>
        <p:spPr>
          <a:xfrm>
            <a:off x="10328570" y="528837"/>
            <a:ext cx="1636106" cy="65737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46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plate-set Action">
  <a:themeElements>
    <a:clrScheme name="Action">
      <a:dk1>
        <a:sysClr val="windowText" lastClr="000000"/>
      </a:dk1>
      <a:lt1>
        <a:sysClr val="window" lastClr="FFFFFF"/>
      </a:lt1>
      <a:dk2>
        <a:srgbClr val="262626"/>
      </a:dk2>
      <a:lt2>
        <a:srgbClr val="F2F2F2"/>
      </a:lt2>
      <a:accent1>
        <a:srgbClr val="001489"/>
      </a:accent1>
      <a:accent2>
        <a:srgbClr val="59C6F2"/>
      </a:accent2>
      <a:accent3>
        <a:srgbClr val="FF8200"/>
      </a:accent3>
      <a:accent4>
        <a:srgbClr val="6AC14C"/>
      </a:accent4>
      <a:accent5>
        <a:srgbClr val="00C5B4"/>
      </a:accent5>
      <a:accent6>
        <a:srgbClr val="4D769D"/>
      </a:accent6>
      <a:hlink>
        <a:srgbClr val="CBCBCB"/>
      </a:hlink>
      <a:folHlink>
        <a:srgbClr val="B2B2B2"/>
      </a:folHlink>
    </a:clrScheme>
    <a:fontScheme name="Ac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057D6000C7CC4AA218DF465474E988" ma:contentTypeVersion="12" ma:contentTypeDescription="Een nieuw document maken." ma:contentTypeScope="" ma:versionID="37d2261625e3822a02188684d21580f8">
  <xsd:schema xmlns:xsd="http://www.w3.org/2001/XMLSchema" xmlns:xs="http://www.w3.org/2001/XMLSchema" xmlns:p="http://schemas.microsoft.com/office/2006/metadata/properties" xmlns:ns3="272167f9-0d6d-48b2-9629-e23dac4d900f" xmlns:ns4="a5d549bf-cf57-4146-b026-3870725efb5a" targetNamespace="http://schemas.microsoft.com/office/2006/metadata/properties" ma:root="true" ma:fieldsID="f048ba82feceee7569e69bcb1fa21961" ns3:_="" ns4:_="">
    <xsd:import namespace="272167f9-0d6d-48b2-9629-e23dac4d900f"/>
    <xsd:import namespace="a5d549bf-cf57-4146-b026-3870725efb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2167f9-0d6d-48b2-9629-e23dac4d90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549bf-cf57-4146-b026-3870725efb5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010AE4-5CCE-4816-9802-A8CD278742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2167f9-0d6d-48b2-9629-e23dac4d900f"/>
    <ds:schemaRef ds:uri="a5d549bf-cf57-4146-b026-3870725efb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491D53-80BB-4C9A-8419-E2E4012FB28D}">
  <ds:schemaRefs>
    <ds:schemaRef ds:uri="http://schemas.microsoft.com/office/2006/documentManagement/types"/>
    <ds:schemaRef ds:uri="272167f9-0d6d-48b2-9629-e23dac4d900f"/>
    <ds:schemaRef ds:uri="http://purl.org/dc/dcmitype/"/>
    <ds:schemaRef ds:uri="http://purl.org/dc/elements/1.1/"/>
    <ds:schemaRef ds:uri="a5d549bf-cf57-4146-b026-3870725efb5a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DE62BFE-29FE-479D-862B-E984443EBC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207</Words>
  <Application>Microsoft Office PowerPoint</Application>
  <PresentationFormat>Širokoúhlá obrazovka</PresentationFormat>
  <Paragraphs>48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Template-set Action</vt:lpstr>
      <vt:lpstr> 9 Grid Box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van de presentatie</dc:title>
  <dc:creator>Eline Schoe</dc:creator>
  <cp:lastModifiedBy>Lucie Halušková</cp:lastModifiedBy>
  <cp:revision>485</cp:revision>
  <dcterms:created xsi:type="dcterms:W3CDTF">2017-08-30T16:21:34Z</dcterms:created>
  <dcterms:modified xsi:type="dcterms:W3CDTF">2024-08-12T11:06:04Z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0x010100E4057D6000C7CC4AA218DF465474E988</vt:lpwstr>
  </property>
</Properties>
</file>